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56" r:id="rId2"/>
    <p:sldId id="258" r:id="rId3"/>
    <p:sldId id="261" r:id="rId4"/>
    <p:sldId id="272" r:id="rId5"/>
    <p:sldId id="273" r:id="rId6"/>
    <p:sldId id="298" r:id="rId7"/>
    <p:sldId id="299" r:id="rId8"/>
    <p:sldId id="300" r:id="rId9"/>
    <p:sldId id="301" r:id="rId10"/>
    <p:sldId id="302" r:id="rId11"/>
    <p:sldId id="303" r:id="rId12"/>
    <p:sldId id="304" r:id="rId13"/>
    <p:sldId id="305" r:id="rId14"/>
    <p:sldId id="306" r:id="rId15"/>
    <p:sldId id="308" r:id="rId16"/>
  </p:sldIdLst>
  <p:sldSz cx="9144000" cy="5143500" type="screen16x9"/>
  <p:notesSz cx="6858000" cy="9144000"/>
  <p:embeddedFontLst>
    <p:embeddedFont>
      <p:font typeface="Audiowide" panose="020B0604020202020204" charset="0"/>
      <p:regular r:id="rId18"/>
    </p:embeddedFont>
    <p:embeddedFont>
      <p:font typeface="Open Sans" panose="020B0606030504020204" pitchFamily="34" charset="0"/>
      <p:regular r:id="rId19"/>
      <p:bold r:id="rId20"/>
      <p:italic r:id="rId21"/>
      <p:boldItalic r:id="rId22"/>
    </p:embeddedFont>
    <p:embeddedFont>
      <p:font typeface="Raleway"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CECF"/>
    <a:srgbClr val="0E1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AAF43F-B414-4253-8B69-F4F45E5DC91E}">
  <a:tblStyle styleId="{3EAAF43F-B414-4253-8B69-F4F45E5DC9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85BF399-CD9F-4EEE-9CA6-539940886B7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01" autoAdjust="0"/>
    <p:restoredTop sz="94660"/>
  </p:normalViewPr>
  <p:slideViewPr>
    <p:cSldViewPr snapToGrid="0">
      <p:cViewPr varScale="1">
        <p:scale>
          <a:sx n="126" d="100"/>
          <a:sy n="126" d="100"/>
        </p:scale>
        <p:origin x="76"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7C67A54C-A267-6161-1018-5E01AF9687F5}"/>
            </a:ext>
          </a:extLst>
        </p:cNvPr>
        <p:cNvGrpSpPr/>
        <p:nvPr/>
      </p:nvGrpSpPr>
      <p:grpSpPr>
        <a:xfrm>
          <a:off x="0" y="0"/>
          <a:ext cx="0" cy="0"/>
          <a:chOff x="0" y="0"/>
          <a:chExt cx="0" cy="0"/>
        </a:xfrm>
      </p:grpSpPr>
      <p:sp>
        <p:nvSpPr>
          <p:cNvPr id="370" name="Google Shape;370;g212f97afb56_1_1293:notes">
            <a:extLst>
              <a:ext uri="{FF2B5EF4-FFF2-40B4-BE49-F238E27FC236}">
                <a16:creationId xmlns:a16="http://schemas.microsoft.com/office/drawing/2014/main" id="{1B178D80-A5C1-5577-1503-D02D3D692F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a:extLst>
              <a:ext uri="{FF2B5EF4-FFF2-40B4-BE49-F238E27FC236}">
                <a16:creationId xmlns:a16="http://schemas.microsoft.com/office/drawing/2014/main" id="{24D3F323-5A77-6C40-5EFB-253544F626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5571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270F681-2D67-6B84-D827-368F71EAD072}"/>
            </a:ext>
          </a:extLst>
        </p:cNvPr>
        <p:cNvGrpSpPr/>
        <p:nvPr/>
      </p:nvGrpSpPr>
      <p:grpSpPr>
        <a:xfrm>
          <a:off x="0" y="0"/>
          <a:ext cx="0" cy="0"/>
          <a:chOff x="0" y="0"/>
          <a:chExt cx="0" cy="0"/>
        </a:xfrm>
      </p:grpSpPr>
      <p:sp>
        <p:nvSpPr>
          <p:cNvPr id="370" name="Google Shape;370;g212f97afb56_1_1293:notes">
            <a:extLst>
              <a:ext uri="{FF2B5EF4-FFF2-40B4-BE49-F238E27FC236}">
                <a16:creationId xmlns:a16="http://schemas.microsoft.com/office/drawing/2014/main" id="{C7C719BF-B282-F49F-8671-589B1E5B53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a:extLst>
              <a:ext uri="{FF2B5EF4-FFF2-40B4-BE49-F238E27FC236}">
                <a16:creationId xmlns:a16="http://schemas.microsoft.com/office/drawing/2014/main" id="{7F6F9107-6467-6BB8-F8F7-1CB98966AA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6189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A2458C42-342A-64DB-C4BF-C1B6DB6B07F1}"/>
            </a:ext>
          </a:extLst>
        </p:cNvPr>
        <p:cNvGrpSpPr/>
        <p:nvPr/>
      </p:nvGrpSpPr>
      <p:grpSpPr>
        <a:xfrm>
          <a:off x="0" y="0"/>
          <a:ext cx="0" cy="0"/>
          <a:chOff x="0" y="0"/>
          <a:chExt cx="0" cy="0"/>
        </a:xfrm>
      </p:grpSpPr>
      <p:sp>
        <p:nvSpPr>
          <p:cNvPr id="370" name="Google Shape;370;g212f97afb56_1_1293:notes">
            <a:extLst>
              <a:ext uri="{FF2B5EF4-FFF2-40B4-BE49-F238E27FC236}">
                <a16:creationId xmlns:a16="http://schemas.microsoft.com/office/drawing/2014/main" id="{453BBDA9-6436-533E-971B-53C9A5C48B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a:extLst>
              <a:ext uri="{FF2B5EF4-FFF2-40B4-BE49-F238E27FC236}">
                <a16:creationId xmlns:a16="http://schemas.microsoft.com/office/drawing/2014/main" id="{2AE26638-CC6D-9ADC-7F61-8633154F8B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0763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CC5CFA9-C14D-3BCA-BC51-4460408F13B6}"/>
            </a:ext>
          </a:extLst>
        </p:cNvPr>
        <p:cNvGrpSpPr/>
        <p:nvPr/>
      </p:nvGrpSpPr>
      <p:grpSpPr>
        <a:xfrm>
          <a:off x="0" y="0"/>
          <a:ext cx="0" cy="0"/>
          <a:chOff x="0" y="0"/>
          <a:chExt cx="0" cy="0"/>
        </a:xfrm>
      </p:grpSpPr>
      <p:sp>
        <p:nvSpPr>
          <p:cNvPr id="370" name="Google Shape;370;g212f97afb56_1_1293:notes">
            <a:extLst>
              <a:ext uri="{FF2B5EF4-FFF2-40B4-BE49-F238E27FC236}">
                <a16:creationId xmlns:a16="http://schemas.microsoft.com/office/drawing/2014/main" id="{FCDC1657-1A8E-D352-AB79-E004A8444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a:extLst>
              <a:ext uri="{FF2B5EF4-FFF2-40B4-BE49-F238E27FC236}">
                <a16:creationId xmlns:a16="http://schemas.microsoft.com/office/drawing/2014/main" id="{3F47D5CA-CA22-ED5F-ED90-3F1055E34E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0503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8F4D6134-3C1C-7BE5-1959-71DDAE763F8B}"/>
            </a:ext>
          </a:extLst>
        </p:cNvPr>
        <p:cNvGrpSpPr/>
        <p:nvPr/>
      </p:nvGrpSpPr>
      <p:grpSpPr>
        <a:xfrm>
          <a:off x="0" y="0"/>
          <a:ext cx="0" cy="0"/>
          <a:chOff x="0" y="0"/>
          <a:chExt cx="0" cy="0"/>
        </a:xfrm>
      </p:grpSpPr>
      <p:sp>
        <p:nvSpPr>
          <p:cNvPr id="370" name="Google Shape;370;g212f97afb56_1_1293:notes">
            <a:extLst>
              <a:ext uri="{FF2B5EF4-FFF2-40B4-BE49-F238E27FC236}">
                <a16:creationId xmlns:a16="http://schemas.microsoft.com/office/drawing/2014/main" id="{5C8EA014-8F84-DACD-F0FB-7CF7FE203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a:extLst>
              <a:ext uri="{FF2B5EF4-FFF2-40B4-BE49-F238E27FC236}">
                <a16:creationId xmlns:a16="http://schemas.microsoft.com/office/drawing/2014/main" id="{6002B1A1-EF29-1AB2-4177-70CF534828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5187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3D45AA6-1371-103E-1DD6-FD0F82FDA5E6}"/>
            </a:ext>
          </a:extLst>
        </p:cNvPr>
        <p:cNvGrpSpPr/>
        <p:nvPr/>
      </p:nvGrpSpPr>
      <p:grpSpPr>
        <a:xfrm>
          <a:off x="0" y="0"/>
          <a:ext cx="0" cy="0"/>
          <a:chOff x="0" y="0"/>
          <a:chExt cx="0" cy="0"/>
        </a:xfrm>
      </p:grpSpPr>
      <p:sp>
        <p:nvSpPr>
          <p:cNvPr id="160" name="Google Shape;160;g1ff18b49f31_1_34:notes">
            <a:extLst>
              <a:ext uri="{FF2B5EF4-FFF2-40B4-BE49-F238E27FC236}">
                <a16:creationId xmlns:a16="http://schemas.microsoft.com/office/drawing/2014/main" id="{67CC8439-6919-5C48-958E-76E002FE04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a:extLst>
              <a:ext uri="{FF2B5EF4-FFF2-40B4-BE49-F238E27FC236}">
                <a16:creationId xmlns:a16="http://schemas.microsoft.com/office/drawing/2014/main" id="{6376650B-8BD2-06BB-8EA0-89BAEE60B0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04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1811ef94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1811ef9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2f97afb56_1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57116C99-2C8A-A5C4-C9D9-E33F527534FD}"/>
            </a:ext>
          </a:extLst>
        </p:cNvPr>
        <p:cNvGrpSpPr/>
        <p:nvPr/>
      </p:nvGrpSpPr>
      <p:grpSpPr>
        <a:xfrm>
          <a:off x="0" y="0"/>
          <a:ext cx="0" cy="0"/>
          <a:chOff x="0" y="0"/>
          <a:chExt cx="0" cy="0"/>
        </a:xfrm>
      </p:grpSpPr>
      <p:sp>
        <p:nvSpPr>
          <p:cNvPr id="370" name="Google Shape;370;g212f97afb56_1_1293:notes">
            <a:extLst>
              <a:ext uri="{FF2B5EF4-FFF2-40B4-BE49-F238E27FC236}">
                <a16:creationId xmlns:a16="http://schemas.microsoft.com/office/drawing/2014/main" id="{71A78E57-ABF2-8D20-339C-1A2E33D635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a:extLst>
              <a:ext uri="{FF2B5EF4-FFF2-40B4-BE49-F238E27FC236}">
                <a16:creationId xmlns:a16="http://schemas.microsoft.com/office/drawing/2014/main" id="{154A07E9-1B68-9267-E5DA-493B119A39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943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1A6553D-61DF-3A3D-819F-467B562D4635}"/>
            </a:ext>
          </a:extLst>
        </p:cNvPr>
        <p:cNvGrpSpPr/>
        <p:nvPr/>
      </p:nvGrpSpPr>
      <p:grpSpPr>
        <a:xfrm>
          <a:off x="0" y="0"/>
          <a:ext cx="0" cy="0"/>
          <a:chOff x="0" y="0"/>
          <a:chExt cx="0" cy="0"/>
        </a:xfrm>
      </p:grpSpPr>
      <p:sp>
        <p:nvSpPr>
          <p:cNvPr id="370" name="Google Shape;370;g212f97afb56_1_1293:notes">
            <a:extLst>
              <a:ext uri="{FF2B5EF4-FFF2-40B4-BE49-F238E27FC236}">
                <a16:creationId xmlns:a16="http://schemas.microsoft.com/office/drawing/2014/main" id="{E6096C54-BA86-E135-6FEE-6C590F21E0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a:extLst>
              <a:ext uri="{FF2B5EF4-FFF2-40B4-BE49-F238E27FC236}">
                <a16:creationId xmlns:a16="http://schemas.microsoft.com/office/drawing/2014/main" id="{7D04EF31-1CE9-00AF-E1D6-1A0DA1849B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45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8E2E1DC4-929C-4ABA-7E48-40C3B10FFDE1}"/>
            </a:ext>
          </a:extLst>
        </p:cNvPr>
        <p:cNvGrpSpPr/>
        <p:nvPr/>
      </p:nvGrpSpPr>
      <p:grpSpPr>
        <a:xfrm>
          <a:off x="0" y="0"/>
          <a:ext cx="0" cy="0"/>
          <a:chOff x="0" y="0"/>
          <a:chExt cx="0" cy="0"/>
        </a:xfrm>
      </p:grpSpPr>
      <p:sp>
        <p:nvSpPr>
          <p:cNvPr id="370" name="Google Shape;370;g212f97afb56_1_1293:notes">
            <a:extLst>
              <a:ext uri="{FF2B5EF4-FFF2-40B4-BE49-F238E27FC236}">
                <a16:creationId xmlns:a16="http://schemas.microsoft.com/office/drawing/2014/main" id="{5C1C0663-A59A-E5EE-0E6C-AB0BC0BEAD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a:extLst>
              <a:ext uri="{FF2B5EF4-FFF2-40B4-BE49-F238E27FC236}">
                <a16:creationId xmlns:a16="http://schemas.microsoft.com/office/drawing/2014/main" id="{32A60356-A828-7192-C07B-1A3086055D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692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0A65C50C-7CC2-B976-1009-09FE69C658A9}"/>
            </a:ext>
          </a:extLst>
        </p:cNvPr>
        <p:cNvGrpSpPr/>
        <p:nvPr/>
      </p:nvGrpSpPr>
      <p:grpSpPr>
        <a:xfrm>
          <a:off x="0" y="0"/>
          <a:ext cx="0" cy="0"/>
          <a:chOff x="0" y="0"/>
          <a:chExt cx="0" cy="0"/>
        </a:xfrm>
      </p:grpSpPr>
      <p:sp>
        <p:nvSpPr>
          <p:cNvPr id="370" name="Google Shape;370;g212f97afb56_1_1293:notes">
            <a:extLst>
              <a:ext uri="{FF2B5EF4-FFF2-40B4-BE49-F238E27FC236}">
                <a16:creationId xmlns:a16="http://schemas.microsoft.com/office/drawing/2014/main" id="{40A8D620-A665-6DA5-8857-6D6CE0C7AE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a:extLst>
              <a:ext uri="{FF2B5EF4-FFF2-40B4-BE49-F238E27FC236}">
                <a16:creationId xmlns:a16="http://schemas.microsoft.com/office/drawing/2014/main" id="{2671FCC3-D8AA-95C8-179E-3F8FBB162B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609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10" name="Google Shape;10;p2"/>
          <p:cNvSpPr txBox="1">
            <a:spLocks noGrp="1"/>
          </p:cNvSpPr>
          <p:nvPr>
            <p:ph type="ctrTitle"/>
          </p:nvPr>
        </p:nvSpPr>
        <p:spPr>
          <a:xfrm>
            <a:off x="715050" y="949650"/>
            <a:ext cx="4297800" cy="2834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000" b="0">
                <a:solidFill>
                  <a:schemeClr val="lt2"/>
                </a:solidFill>
                <a:latin typeface="Audiowide"/>
                <a:ea typeface="Audiowide"/>
                <a:cs typeface="Audiowide"/>
                <a:sym typeface="Audiowid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050" y="3784350"/>
            <a:ext cx="42978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4"/>
        <p:cNvGrpSpPr/>
        <p:nvPr/>
      </p:nvGrpSpPr>
      <p:grpSpPr>
        <a:xfrm>
          <a:off x="0" y="0"/>
          <a:ext cx="0" cy="0"/>
          <a:chOff x="0" y="0"/>
          <a:chExt cx="0" cy="0"/>
        </a:xfrm>
      </p:grpSpPr>
      <p:pic>
        <p:nvPicPr>
          <p:cNvPr id="135" name="Google Shape;135;p22"/>
          <p:cNvPicPr preferRelativeResize="0"/>
          <p:nvPr/>
        </p:nvPicPr>
        <p:blipFill>
          <a:blip r:embed="rId2">
            <a:alphaModFix amt="3000"/>
          </a:blip>
          <a:stretch>
            <a:fillRect/>
          </a:stretch>
        </p:blipFill>
        <p:spPr>
          <a:xfrm flipH="1">
            <a:off x="0" y="0"/>
            <a:ext cx="914399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22" name="Google Shape;22;p5"/>
          <p:cNvSpPr txBox="1">
            <a:spLocks noGrp="1"/>
          </p:cNvSpPr>
          <p:nvPr>
            <p:ph type="subTitle" idx="1"/>
          </p:nvPr>
        </p:nvSpPr>
        <p:spPr>
          <a:xfrm>
            <a:off x="777238" y="2419350"/>
            <a:ext cx="3362700" cy="457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b="1"/>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3" name="Google Shape;23;p5"/>
          <p:cNvSpPr txBox="1">
            <a:spLocks noGrp="1"/>
          </p:cNvSpPr>
          <p:nvPr>
            <p:ph type="subTitle" idx="2"/>
          </p:nvPr>
        </p:nvSpPr>
        <p:spPr>
          <a:xfrm>
            <a:off x="5004062" y="2419350"/>
            <a:ext cx="3362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 name="Google Shape;24;p5"/>
          <p:cNvSpPr txBox="1">
            <a:spLocks noGrp="1"/>
          </p:cNvSpPr>
          <p:nvPr>
            <p:ph type="subTitle" idx="3"/>
          </p:nvPr>
        </p:nvSpPr>
        <p:spPr>
          <a:xfrm>
            <a:off x="777238" y="2800350"/>
            <a:ext cx="33627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4"/>
          </p:nvPr>
        </p:nvSpPr>
        <p:spPr>
          <a:xfrm>
            <a:off x="5004062" y="2800350"/>
            <a:ext cx="33627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40" name="Google Shape;40;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3859100"/>
            <a:ext cx="7704000" cy="749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47" name="Google Shape;47;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52" name="Google Shape;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3"/>
          <p:cNvSpPr txBox="1">
            <a:spLocks noGrp="1"/>
          </p:cNvSpPr>
          <p:nvPr>
            <p:ph type="title" idx="2" hasCustomPrompt="1"/>
          </p:nvPr>
        </p:nvSpPr>
        <p:spPr>
          <a:xfrm>
            <a:off x="719975"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3" hasCustomPrompt="1"/>
          </p:nvPr>
        </p:nvSpPr>
        <p:spPr>
          <a:xfrm>
            <a:off x="719975"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4" hasCustomPrompt="1"/>
          </p:nvPr>
        </p:nvSpPr>
        <p:spPr>
          <a:xfrm>
            <a:off x="3291900"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5" hasCustomPrompt="1"/>
          </p:nvPr>
        </p:nvSpPr>
        <p:spPr>
          <a:xfrm>
            <a:off x="3291900"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5868700"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5868700"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719975"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0" name="Google Shape;60;p13"/>
          <p:cNvSpPr txBox="1">
            <a:spLocks noGrp="1"/>
          </p:cNvSpPr>
          <p:nvPr>
            <p:ph type="subTitle" idx="8"/>
          </p:nvPr>
        </p:nvSpPr>
        <p:spPr>
          <a:xfrm>
            <a:off x="3291900"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1" name="Google Shape;61;p13"/>
          <p:cNvSpPr txBox="1">
            <a:spLocks noGrp="1"/>
          </p:cNvSpPr>
          <p:nvPr>
            <p:ph type="subTitle" idx="9"/>
          </p:nvPr>
        </p:nvSpPr>
        <p:spPr>
          <a:xfrm>
            <a:off x="5868700"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2" name="Google Shape;62;p13"/>
          <p:cNvSpPr txBox="1">
            <a:spLocks noGrp="1"/>
          </p:cNvSpPr>
          <p:nvPr>
            <p:ph type="subTitle" idx="13"/>
          </p:nvPr>
        </p:nvSpPr>
        <p:spPr>
          <a:xfrm>
            <a:off x="719975"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3" name="Google Shape;63;p13"/>
          <p:cNvSpPr txBox="1">
            <a:spLocks noGrp="1"/>
          </p:cNvSpPr>
          <p:nvPr>
            <p:ph type="subTitle" idx="14"/>
          </p:nvPr>
        </p:nvSpPr>
        <p:spPr>
          <a:xfrm>
            <a:off x="3294338"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4" name="Google Shape;64;p13"/>
          <p:cNvSpPr txBox="1">
            <a:spLocks noGrp="1"/>
          </p:cNvSpPr>
          <p:nvPr>
            <p:ph type="subTitle" idx="15"/>
          </p:nvPr>
        </p:nvSpPr>
        <p:spPr>
          <a:xfrm>
            <a:off x="5868700"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69"/>
        <p:cNvGrpSpPr/>
        <p:nvPr/>
      </p:nvGrpSpPr>
      <p:grpSpPr>
        <a:xfrm>
          <a:off x="0" y="0"/>
          <a:ext cx="0" cy="0"/>
          <a:chOff x="0" y="0"/>
          <a:chExt cx="0" cy="0"/>
        </a:xfrm>
      </p:grpSpPr>
      <p:pic>
        <p:nvPicPr>
          <p:cNvPr id="70" name="Google Shape;70;p15"/>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71" name="Google Shape;71;p15"/>
          <p:cNvSpPr txBox="1">
            <a:spLocks noGrp="1"/>
          </p:cNvSpPr>
          <p:nvPr>
            <p:ph type="subTitle" idx="1"/>
          </p:nvPr>
        </p:nvSpPr>
        <p:spPr>
          <a:xfrm>
            <a:off x="715100" y="2463963"/>
            <a:ext cx="2518800" cy="11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2" name="Google Shape;72;p15"/>
          <p:cNvSpPr txBox="1">
            <a:spLocks noGrp="1"/>
          </p:cNvSpPr>
          <p:nvPr>
            <p:ph type="title"/>
          </p:nvPr>
        </p:nvSpPr>
        <p:spPr>
          <a:xfrm>
            <a:off x="715100" y="1500238"/>
            <a:ext cx="2518800" cy="10122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15"/>
          <p:cNvSpPr>
            <a:spLocks noGrp="1"/>
          </p:cNvSpPr>
          <p:nvPr>
            <p:ph type="pic" idx="2"/>
          </p:nvPr>
        </p:nvSpPr>
        <p:spPr>
          <a:xfrm>
            <a:off x="7013970" y="215824"/>
            <a:ext cx="1864800" cy="2286900"/>
          </a:xfrm>
          <a:prstGeom prst="rect">
            <a:avLst/>
          </a:prstGeom>
          <a:noFill/>
          <a:ln w="19050" cap="flat" cmpd="sng">
            <a:solidFill>
              <a:schemeClr val="lt2"/>
            </a:solidFill>
            <a:prstDash val="solid"/>
            <a:round/>
            <a:headEnd type="none" w="sm" len="sm"/>
            <a:tailEnd type="none" w="sm" len="sm"/>
          </a:ln>
          <a:effectLst>
            <a:outerShdw blurRad="57150" dist="47625" dir="5400000" algn="bl" rotWithShape="0">
              <a:schemeClr val="accent1">
                <a:alpha val="50000"/>
              </a:schemeClr>
            </a:outerShdw>
          </a:effectLst>
        </p:spPr>
      </p:sp>
      <p:sp>
        <p:nvSpPr>
          <p:cNvPr id="74" name="Google Shape;74;p15"/>
          <p:cNvSpPr>
            <a:spLocks noGrp="1"/>
          </p:cNvSpPr>
          <p:nvPr>
            <p:ph type="pic" idx="3"/>
          </p:nvPr>
        </p:nvSpPr>
        <p:spPr>
          <a:xfrm>
            <a:off x="3960975" y="215824"/>
            <a:ext cx="2908200" cy="2286900"/>
          </a:xfrm>
          <a:prstGeom prst="rect">
            <a:avLst/>
          </a:prstGeom>
          <a:noFill/>
          <a:ln w="19050" cap="flat" cmpd="sng">
            <a:solidFill>
              <a:schemeClr val="lt2"/>
            </a:solidFill>
            <a:prstDash val="solid"/>
            <a:round/>
            <a:headEnd type="none" w="sm" len="sm"/>
            <a:tailEnd type="none" w="sm" len="sm"/>
          </a:ln>
          <a:effectLst>
            <a:outerShdw blurRad="57150" dist="47625" dir="5400000" algn="bl" rotWithShape="0">
              <a:schemeClr val="accent1">
                <a:alpha val="50000"/>
              </a:schemeClr>
            </a:outerShdw>
          </a:effectLst>
        </p:spPr>
      </p:sp>
      <p:sp>
        <p:nvSpPr>
          <p:cNvPr id="75" name="Google Shape;75;p15"/>
          <p:cNvSpPr>
            <a:spLocks noGrp="1"/>
          </p:cNvSpPr>
          <p:nvPr>
            <p:ph type="pic" idx="4"/>
          </p:nvPr>
        </p:nvSpPr>
        <p:spPr>
          <a:xfrm>
            <a:off x="3960970" y="2640776"/>
            <a:ext cx="1864800" cy="2286900"/>
          </a:xfrm>
          <a:prstGeom prst="rect">
            <a:avLst/>
          </a:prstGeom>
          <a:noFill/>
          <a:ln w="19050" cap="flat" cmpd="sng">
            <a:solidFill>
              <a:schemeClr val="lt2"/>
            </a:solidFill>
            <a:prstDash val="solid"/>
            <a:round/>
            <a:headEnd type="none" w="sm" len="sm"/>
            <a:tailEnd type="none" w="sm" len="sm"/>
          </a:ln>
          <a:effectLst>
            <a:outerShdw blurRad="57150" dist="47625" dir="5400000" algn="bl" rotWithShape="0">
              <a:schemeClr val="accent1">
                <a:alpha val="50000"/>
              </a:schemeClr>
            </a:outerShdw>
          </a:effectLst>
        </p:spPr>
      </p:sp>
      <p:sp>
        <p:nvSpPr>
          <p:cNvPr id="76" name="Google Shape;76;p15"/>
          <p:cNvSpPr>
            <a:spLocks noGrp="1"/>
          </p:cNvSpPr>
          <p:nvPr>
            <p:ph type="pic" idx="5"/>
          </p:nvPr>
        </p:nvSpPr>
        <p:spPr>
          <a:xfrm>
            <a:off x="5970575" y="2640776"/>
            <a:ext cx="2908200" cy="2286900"/>
          </a:xfrm>
          <a:prstGeom prst="rect">
            <a:avLst/>
          </a:prstGeom>
          <a:noFill/>
          <a:ln w="19050" cap="flat" cmpd="sng">
            <a:solidFill>
              <a:schemeClr val="lt2"/>
            </a:solidFill>
            <a:prstDash val="solid"/>
            <a:round/>
            <a:headEnd type="none" w="sm" len="sm"/>
            <a:tailEnd type="none" w="sm" len="sm"/>
          </a:ln>
          <a:effectLst>
            <a:outerShdw blurRad="57150" dist="47625" dir="5400000" algn="bl" rotWithShape="0">
              <a:schemeClr val="accent1">
                <a:alpha val="50000"/>
              </a:scheme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86"/>
        <p:cNvGrpSpPr/>
        <p:nvPr/>
      </p:nvGrpSpPr>
      <p:grpSpPr>
        <a:xfrm>
          <a:off x="0" y="0"/>
          <a:ext cx="0" cy="0"/>
          <a:chOff x="0" y="0"/>
          <a:chExt cx="0" cy="0"/>
        </a:xfrm>
      </p:grpSpPr>
      <p:pic>
        <p:nvPicPr>
          <p:cNvPr id="87" name="Google Shape;87;p17"/>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88" name="Google Shape;88;p17"/>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7"/>
          <p:cNvSpPr txBox="1">
            <a:spLocks noGrp="1"/>
          </p:cNvSpPr>
          <p:nvPr>
            <p:ph type="subTitle" idx="1"/>
          </p:nvPr>
        </p:nvSpPr>
        <p:spPr>
          <a:xfrm>
            <a:off x="3116126" y="1670375"/>
            <a:ext cx="4755000" cy="457200"/>
          </a:xfrm>
          <a:prstGeom prst="rect">
            <a:avLst/>
          </a:prstGeom>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a:solidFill>
                  <a:schemeClr val="lt2"/>
                </a:solidFill>
                <a:latin typeface="Audiowide"/>
                <a:ea typeface="Audiowide"/>
                <a:cs typeface="Audiowide"/>
                <a:sym typeface="Audiowide"/>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0" name="Google Shape;90;p17"/>
          <p:cNvSpPr txBox="1">
            <a:spLocks noGrp="1"/>
          </p:cNvSpPr>
          <p:nvPr>
            <p:ph type="subTitle" idx="2"/>
          </p:nvPr>
        </p:nvSpPr>
        <p:spPr>
          <a:xfrm>
            <a:off x="3116126" y="2867000"/>
            <a:ext cx="4755000" cy="457200"/>
          </a:xfrm>
          <a:prstGeom prst="rect">
            <a:avLst/>
          </a:prstGeom>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a:solidFill>
                  <a:schemeClr val="lt2"/>
                </a:solidFill>
                <a:latin typeface="Audiowide"/>
                <a:ea typeface="Audiowide"/>
                <a:cs typeface="Audiowide"/>
                <a:sym typeface="Audiowide"/>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1" name="Google Shape;91;p17"/>
          <p:cNvSpPr txBox="1">
            <a:spLocks noGrp="1"/>
          </p:cNvSpPr>
          <p:nvPr>
            <p:ph type="subTitle" idx="3"/>
          </p:nvPr>
        </p:nvSpPr>
        <p:spPr>
          <a:xfrm>
            <a:off x="3116126" y="4063625"/>
            <a:ext cx="4755000" cy="457200"/>
          </a:xfrm>
          <a:prstGeom prst="rect">
            <a:avLst/>
          </a:prstGeom>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a:solidFill>
                  <a:schemeClr val="lt2"/>
                </a:solidFill>
                <a:latin typeface="Audiowide"/>
                <a:ea typeface="Audiowide"/>
                <a:cs typeface="Audiowide"/>
                <a:sym typeface="Audiowide"/>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2" name="Google Shape;92;p17"/>
          <p:cNvSpPr txBox="1">
            <a:spLocks noGrp="1"/>
          </p:cNvSpPr>
          <p:nvPr>
            <p:ph type="subTitle" idx="4"/>
          </p:nvPr>
        </p:nvSpPr>
        <p:spPr>
          <a:xfrm>
            <a:off x="3116126" y="1225225"/>
            <a:ext cx="47550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17"/>
          <p:cNvSpPr txBox="1">
            <a:spLocks noGrp="1"/>
          </p:cNvSpPr>
          <p:nvPr>
            <p:ph type="subTitle" idx="5"/>
          </p:nvPr>
        </p:nvSpPr>
        <p:spPr>
          <a:xfrm>
            <a:off x="3116126" y="2421855"/>
            <a:ext cx="47550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17"/>
          <p:cNvSpPr txBox="1">
            <a:spLocks noGrp="1"/>
          </p:cNvSpPr>
          <p:nvPr>
            <p:ph type="subTitle" idx="6"/>
          </p:nvPr>
        </p:nvSpPr>
        <p:spPr>
          <a:xfrm>
            <a:off x="3116126" y="3618485"/>
            <a:ext cx="47550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1pPr>
            <a:lvl2pPr lvl="1"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2pPr>
            <a:lvl3pPr lvl="2"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3pPr>
            <a:lvl4pPr lvl="3"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4pPr>
            <a:lvl5pPr lvl="4"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5pPr>
            <a:lvl6pPr lvl="5"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6pPr>
            <a:lvl7pPr lvl="6"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7pPr>
            <a:lvl8pPr lvl="7"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8pPr>
            <a:lvl9pPr lvl="8"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57" r:id="rId5"/>
    <p:sldLayoutId id="2147483658" r:id="rId6"/>
    <p:sldLayoutId id="2147483659" r:id="rId7"/>
    <p:sldLayoutId id="2147483661" r:id="rId8"/>
    <p:sldLayoutId id="2147483663"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ctrTitle"/>
          </p:nvPr>
        </p:nvSpPr>
        <p:spPr>
          <a:xfrm>
            <a:off x="654424" y="1944732"/>
            <a:ext cx="4712532" cy="21655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CAR RENTAL</a:t>
            </a:r>
            <a:br>
              <a:rPr lang="en" dirty="0"/>
            </a:br>
            <a:r>
              <a:rPr lang="en" dirty="0"/>
              <a:t>MANAGEMENT</a:t>
            </a:r>
            <a:br>
              <a:rPr lang="en" dirty="0"/>
            </a:br>
            <a:r>
              <a:rPr lang="en" dirty="0"/>
              <a:t>SYSTEM</a:t>
            </a:r>
            <a:br>
              <a:rPr lang="en" dirty="0"/>
            </a:br>
            <a:endParaRPr dirty="0">
              <a:solidFill>
                <a:schemeClr val="dk1"/>
              </a:solidFill>
            </a:endParaRPr>
          </a:p>
        </p:txBody>
      </p:sp>
      <p:pic>
        <p:nvPicPr>
          <p:cNvPr id="149" name="Google Shape;149;p27"/>
          <p:cNvPicPr preferRelativeResize="0"/>
          <p:nvPr/>
        </p:nvPicPr>
        <p:blipFill>
          <a:blip r:embed="rId3">
            <a:alphaModFix/>
          </a:blip>
          <a:stretch>
            <a:fillRect/>
          </a:stretch>
        </p:blipFill>
        <p:spPr>
          <a:xfrm>
            <a:off x="5493825" y="464625"/>
            <a:ext cx="2584525" cy="4214252"/>
          </a:xfrm>
          <a:prstGeom prst="rect">
            <a:avLst/>
          </a:prstGeom>
          <a:noFill/>
          <a:ln>
            <a:noFill/>
          </a:ln>
          <a:effectLst>
            <a:outerShdw blurRad="285750" dist="38100" dir="4680000" algn="bl" rotWithShape="0">
              <a:schemeClr val="lt2">
                <a:alpha val="25000"/>
              </a:schemeClr>
            </a:outerShdw>
          </a:effectLst>
        </p:spPr>
      </p:pic>
      <p:sp>
        <p:nvSpPr>
          <p:cNvPr id="2" name="TextBox 1">
            <a:extLst>
              <a:ext uri="{FF2B5EF4-FFF2-40B4-BE49-F238E27FC236}">
                <a16:creationId xmlns:a16="http://schemas.microsoft.com/office/drawing/2014/main" id="{BD5391CF-3A1C-2377-58EC-486CCD2D6BD5}"/>
              </a:ext>
            </a:extLst>
          </p:cNvPr>
          <p:cNvSpPr txBox="1"/>
          <p:nvPr/>
        </p:nvSpPr>
        <p:spPr>
          <a:xfrm>
            <a:off x="0" y="4859961"/>
            <a:ext cx="2243058" cy="246221"/>
          </a:xfrm>
          <a:prstGeom prst="rect">
            <a:avLst/>
          </a:prstGeom>
          <a:noFill/>
        </p:spPr>
        <p:txBody>
          <a:bodyPr wrap="square" rtlCol="0">
            <a:spAutoFit/>
          </a:bodyPr>
          <a:lstStyle/>
          <a:p>
            <a:r>
              <a:rPr lang="en-US" sz="1000" dirty="0">
                <a:solidFill>
                  <a:schemeClr val="tx1"/>
                </a:solidFill>
              </a:rPr>
              <a:t>Bostan Alexia-Adriana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9E7DD80B-CD3C-EC81-DEA2-4E5F2BA336D5}"/>
            </a:ext>
          </a:extLst>
        </p:cNvPr>
        <p:cNvGrpSpPr/>
        <p:nvPr/>
      </p:nvGrpSpPr>
      <p:grpSpPr>
        <a:xfrm>
          <a:off x="0" y="0"/>
          <a:ext cx="0" cy="0"/>
          <a:chOff x="0" y="0"/>
          <a:chExt cx="0" cy="0"/>
        </a:xfrm>
      </p:grpSpPr>
      <p:sp>
        <p:nvSpPr>
          <p:cNvPr id="378" name="Google Shape;378;p44">
            <a:extLst>
              <a:ext uri="{FF2B5EF4-FFF2-40B4-BE49-F238E27FC236}">
                <a16:creationId xmlns:a16="http://schemas.microsoft.com/office/drawing/2014/main" id="{939F10F6-606A-6104-FF8C-4D802D896680}"/>
              </a:ext>
            </a:extLst>
          </p:cNvPr>
          <p:cNvSpPr txBox="1">
            <a:spLocks noGrp="1"/>
          </p:cNvSpPr>
          <p:nvPr>
            <p:ph type="title"/>
          </p:nvPr>
        </p:nvSpPr>
        <p:spPr>
          <a:xfrm>
            <a:off x="0" y="4154720"/>
            <a:ext cx="7704000" cy="988780"/>
          </a:xfrm>
          <a:prstGeom prst="rect">
            <a:avLst/>
          </a:prstGeom>
        </p:spPr>
        <p:txBody>
          <a:bodyPr spcFirstLastPara="1" wrap="square" lIns="91425" tIns="91425" rIns="91425" bIns="91425" anchor="t" anchorCtr="0">
            <a:noAutofit/>
          </a:bodyPr>
          <a:lstStyle/>
          <a:p>
            <a:pPr lvl="0"/>
            <a:r>
              <a:rPr lang="en-US" dirty="0"/>
              <a:t>User Interface: </a:t>
            </a:r>
            <a:br>
              <a:rPr lang="en-US" dirty="0"/>
            </a:br>
            <a:r>
              <a:rPr lang="en-US" sz="1200" dirty="0">
                <a:solidFill>
                  <a:schemeClr val="tx1"/>
                </a:solidFill>
              </a:rPr>
              <a:t>Auth page – Login form </a:t>
            </a:r>
            <a:br>
              <a:rPr lang="en-US" sz="1200" dirty="0">
                <a:solidFill>
                  <a:schemeClr val="tx1"/>
                </a:solidFill>
              </a:rPr>
            </a:br>
            <a:r>
              <a:rPr lang="en-US" sz="1200" dirty="0">
                <a:solidFill>
                  <a:schemeClr val="tx1"/>
                </a:solidFill>
              </a:rPr>
              <a:t>Auth page – Register form</a:t>
            </a:r>
            <a:endParaRPr sz="1200" dirty="0">
              <a:solidFill>
                <a:schemeClr val="tx1"/>
              </a:solidFill>
            </a:endParaRPr>
          </a:p>
        </p:txBody>
      </p:sp>
      <p:pic>
        <p:nvPicPr>
          <p:cNvPr id="3" name="Picture 2">
            <a:extLst>
              <a:ext uri="{FF2B5EF4-FFF2-40B4-BE49-F238E27FC236}">
                <a16:creationId xmlns:a16="http://schemas.microsoft.com/office/drawing/2014/main" id="{DE26F78A-47A8-D4F6-7A57-14484D309507}"/>
              </a:ext>
            </a:extLst>
          </p:cNvPr>
          <p:cNvPicPr>
            <a:picLocks noChangeAspect="1"/>
          </p:cNvPicPr>
          <p:nvPr/>
        </p:nvPicPr>
        <p:blipFill>
          <a:blip r:embed="rId3"/>
          <a:stretch>
            <a:fillRect/>
          </a:stretch>
        </p:blipFill>
        <p:spPr>
          <a:xfrm>
            <a:off x="845330" y="893135"/>
            <a:ext cx="3135912" cy="2666112"/>
          </a:xfrm>
          <a:prstGeom prst="rect">
            <a:avLst/>
          </a:prstGeom>
        </p:spPr>
      </p:pic>
      <p:pic>
        <p:nvPicPr>
          <p:cNvPr id="7" name="Picture 6">
            <a:extLst>
              <a:ext uri="{FF2B5EF4-FFF2-40B4-BE49-F238E27FC236}">
                <a16:creationId xmlns:a16="http://schemas.microsoft.com/office/drawing/2014/main" id="{FA22B1E8-56F5-36E8-CB64-C6B5BD964C84}"/>
              </a:ext>
            </a:extLst>
          </p:cNvPr>
          <p:cNvPicPr>
            <a:picLocks noChangeAspect="1"/>
          </p:cNvPicPr>
          <p:nvPr/>
        </p:nvPicPr>
        <p:blipFill>
          <a:blip r:embed="rId4"/>
          <a:stretch>
            <a:fillRect/>
          </a:stretch>
        </p:blipFill>
        <p:spPr>
          <a:xfrm>
            <a:off x="4979679" y="550023"/>
            <a:ext cx="2282360" cy="3897044"/>
          </a:xfrm>
          <a:prstGeom prst="rect">
            <a:avLst/>
          </a:prstGeom>
        </p:spPr>
      </p:pic>
    </p:spTree>
    <p:extLst>
      <p:ext uri="{BB962C8B-B14F-4D97-AF65-F5344CB8AC3E}">
        <p14:creationId xmlns:p14="http://schemas.microsoft.com/office/powerpoint/2010/main" val="2136234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678983E0-3AD2-5961-4943-6197B4D5F5B3}"/>
            </a:ext>
          </a:extLst>
        </p:cNvPr>
        <p:cNvGrpSpPr/>
        <p:nvPr/>
      </p:nvGrpSpPr>
      <p:grpSpPr>
        <a:xfrm>
          <a:off x="0" y="0"/>
          <a:ext cx="0" cy="0"/>
          <a:chOff x="0" y="0"/>
          <a:chExt cx="0" cy="0"/>
        </a:xfrm>
      </p:grpSpPr>
      <p:sp>
        <p:nvSpPr>
          <p:cNvPr id="378" name="Google Shape;378;p44">
            <a:extLst>
              <a:ext uri="{FF2B5EF4-FFF2-40B4-BE49-F238E27FC236}">
                <a16:creationId xmlns:a16="http://schemas.microsoft.com/office/drawing/2014/main" id="{0B3397EE-31D4-1C39-668A-A19F07377970}"/>
              </a:ext>
            </a:extLst>
          </p:cNvPr>
          <p:cNvSpPr txBox="1">
            <a:spLocks noGrp="1"/>
          </p:cNvSpPr>
          <p:nvPr>
            <p:ph type="title"/>
          </p:nvPr>
        </p:nvSpPr>
        <p:spPr>
          <a:xfrm>
            <a:off x="0" y="4154720"/>
            <a:ext cx="7704000" cy="988780"/>
          </a:xfrm>
          <a:prstGeom prst="rect">
            <a:avLst/>
          </a:prstGeom>
        </p:spPr>
        <p:txBody>
          <a:bodyPr spcFirstLastPara="1" wrap="square" lIns="91425" tIns="91425" rIns="91425" bIns="91425" anchor="t" anchorCtr="0">
            <a:noAutofit/>
          </a:bodyPr>
          <a:lstStyle/>
          <a:p>
            <a:pPr lvl="0"/>
            <a:r>
              <a:rPr lang="en-US" dirty="0"/>
              <a:t>User Interface: </a:t>
            </a:r>
            <a:br>
              <a:rPr lang="en-US" sz="1200" dirty="0"/>
            </a:br>
            <a:r>
              <a:rPr lang="en-US" sz="1200" dirty="0">
                <a:solidFill>
                  <a:schemeClr val="tx1"/>
                </a:solidFill>
              </a:rPr>
              <a:t>Commands – user can view, edit and add commands</a:t>
            </a:r>
            <a:endParaRPr sz="1200" dirty="0">
              <a:solidFill>
                <a:schemeClr val="tx1"/>
              </a:solidFill>
            </a:endParaRPr>
          </a:p>
        </p:txBody>
      </p:sp>
      <p:pic>
        <p:nvPicPr>
          <p:cNvPr id="4" name="Picture 3">
            <a:extLst>
              <a:ext uri="{FF2B5EF4-FFF2-40B4-BE49-F238E27FC236}">
                <a16:creationId xmlns:a16="http://schemas.microsoft.com/office/drawing/2014/main" id="{A65CD64E-59FD-5AD8-26B7-8059049353B5}"/>
              </a:ext>
            </a:extLst>
          </p:cNvPr>
          <p:cNvPicPr>
            <a:picLocks noChangeAspect="1"/>
          </p:cNvPicPr>
          <p:nvPr/>
        </p:nvPicPr>
        <p:blipFill>
          <a:blip r:embed="rId3"/>
          <a:stretch>
            <a:fillRect/>
          </a:stretch>
        </p:blipFill>
        <p:spPr>
          <a:xfrm>
            <a:off x="606819" y="532435"/>
            <a:ext cx="6187520" cy="2468713"/>
          </a:xfrm>
          <a:prstGeom prst="rect">
            <a:avLst/>
          </a:prstGeom>
        </p:spPr>
      </p:pic>
    </p:spTree>
    <p:extLst>
      <p:ext uri="{BB962C8B-B14F-4D97-AF65-F5344CB8AC3E}">
        <p14:creationId xmlns:p14="http://schemas.microsoft.com/office/powerpoint/2010/main" val="4283859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343CA7A-568C-ECA7-0FFC-B09B3C1A0A2B}"/>
            </a:ext>
          </a:extLst>
        </p:cNvPr>
        <p:cNvGrpSpPr/>
        <p:nvPr/>
      </p:nvGrpSpPr>
      <p:grpSpPr>
        <a:xfrm>
          <a:off x="0" y="0"/>
          <a:ext cx="0" cy="0"/>
          <a:chOff x="0" y="0"/>
          <a:chExt cx="0" cy="0"/>
        </a:xfrm>
      </p:grpSpPr>
      <p:sp>
        <p:nvSpPr>
          <p:cNvPr id="378" name="Google Shape;378;p44">
            <a:extLst>
              <a:ext uri="{FF2B5EF4-FFF2-40B4-BE49-F238E27FC236}">
                <a16:creationId xmlns:a16="http://schemas.microsoft.com/office/drawing/2014/main" id="{03162D5D-1F98-A997-62F5-067D4CA97817}"/>
              </a:ext>
            </a:extLst>
          </p:cNvPr>
          <p:cNvSpPr txBox="1">
            <a:spLocks noGrp="1"/>
          </p:cNvSpPr>
          <p:nvPr>
            <p:ph type="title"/>
          </p:nvPr>
        </p:nvSpPr>
        <p:spPr>
          <a:xfrm>
            <a:off x="0" y="4154720"/>
            <a:ext cx="7704000" cy="988780"/>
          </a:xfrm>
          <a:prstGeom prst="rect">
            <a:avLst/>
          </a:prstGeom>
        </p:spPr>
        <p:txBody>
          <a:bodyPr spcFirstLastPara="1" wrap="square" lIns="91425" tIns="91425" rIns="91425" bIns="91425" anchor="t" anchorCtr="0">
            <a:noAutofit/>
          </a:bodyPr>
          <a:lstStyle/>
          <a:p>
            <a:pPr lvl="0"/>
            <a:r>
              <a:rPr lang="en-US" dirty="0"/>
              <a:t>User Interface: </a:t>
            </a:r>
            <a:br>
              <a:rPr lang="en-US" dirty="0"/>
            </a:br>
            <a:r>
              <a:rPr lang="en-US" sz="1200" dirty="0">
                <a:solidFill>
                  <a:schemeClr val="tx1"/>
                </a:solidFill>
              </a:rPr>
              <a:t>Products – user can view, edit, add, delete authors</a:t>
            </a:r>
            <a:endParaRPr sz="1200" dirty="0">
              <a:solidFill>
                <a:schemeClr val="tx1"/>
              </a:solidFill>
            </a:endParaRPr>
          </a:p>
        </p:txBody>
      </p:sp>
      <p:pic>
        <p:nvPicPr>
          <p:cNvPr id="3" name="Picture 2">
            <a:extLst>
              <a:ext uri="{FF2B5EF4-FFF2-40B4-BE49-F238E27FC236}">
                <a16:creationId xmlns:a16="http://schemas.microsoft.com/office/drawing/2014/main" id="{6209BCF9-071C-1E46-DBD7-7D1066B2A9CC}"/>
              </a:ext>
            </a:extLst>
          </p:cNvPr>
          <p:cNvPicPr>
            <a:picLocks noChangeAspect="1"/>
          </p:cNvPicPr>
          <p:nvPr/>
        </p:nvPicPr>
        <p:blipFill>
          <a:blip r:embed="rId3"/>
          <a:stretch>
            <a:fillRect/>
          </a:stretch>
        </p:blipFill>
        <p:spPr>
          <a:xfrm>
            <a:off x="456253" y="653902"/>
            <a:ext cx="8231493" cy="2675644"/>
          </a:xfrm>
          <a:prstGeom prst="rect">
            <a:avLst/>
          </a:prstGeom>
        </p:spPr>
      </p:pic>
    </p:spTree>
    <p:extLst>
      <p:ext uri="{BB962C8B-B14F-4D97-AF65-F5344CB8AC3E}">
        <p14:creationId xmlns:p14="http://schemas.microsoft.com/office/powerpoint/2010/main" val="2688336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15DAD96A-79EC-1CB8-E928-DF127466BF9D}"/>
            </a:ext>
          </a:extLst>
        </p:cNvPr>
        <p:cNvGrpSpPr/>
        <p:nvPr/>
      </p:nvGrpSpPr>
      <p:grpSpPr>
        <a:xfrm>
          <a:off x="0" y="0"/>
          <a:ext cx="0" cy="0"/>
          <a:chOff x="0" y="0"/>
          <a:chExt cx="0" cy="0"/>
        </a:xfrm>
      </p:grpSpPr>
      <p:sp>
        <p:nvSpPr>
          <p:cNvPr id="378" name="Google Shape;378;p44">
            <a:extLst>
              <a:ext uri="{FF2B5EF4-FFF2-40B4-BE49-F238E27FC236}">
                <a16:creationId xmlns:a16="http://schemas.microsoft.com/office/drawing/2014/main" id="{59E8A595-9DCE-79AE-322B-41CF91AE6603}"/>
              </a:ext>
            </a:extLst>
          </p:cNvPr>
          <p:cNvSpPr txBox="1">
            <a:spLocks noGrp="1"/>
          </p:cNvSpPr>
          <p:nvPr>
            <p:ph type="title"/>
          </p:nvPr>
        </p:nvSpPr>
        <p:spPr>
          <a:xfrm>
            <a:off x="0" y="4154720"/>
            <a:ext cx="7704000" cy="988780"/>
          </a:xfrm>
          <a:prstGeom prst="rect">
            <a:avLst/>
          </a:prstGeom>
        </p:spPr>
        <p:txBody>
          <a:bodyPr spcFirstLastPara="1" wrap="square" lIns="91425" tIns="91425" rIns="91425" bIns="91425" anchor="t" anchorCtr="0">
            <a:noAutofit/>
          </a:bodyPr>
          <a:lstStyle/>
          <a:p>
            <a:pPr lvl="0"/>
            <a:r>
              <a:rPr lang="en-US" dirty="0"/>
              <a:t>User Interface: </a:t>
            </a:r>
            <a:br>
              <a:rPr lang="en-US" dirty="0"/>
            </a:br>
            <a:r>
              <a:rPr lang="en-US" sz="1200" dirty="0">
                <a:solidFill>
                  <a:schemeClr val="tx1"/>
                </a:solidFill>
              </a:rPr>
              <a:t>Home – user can view, edit, add, delete cars</a:t>
            </a:r>
            <a:endParaRPr sz="1200" dirty="0">
              <a:solidFill>
                <a:schemeClr val="tx1"/>
              </a:solidFill>
            </a:endParaRPr>
          </a:p>
        </p:txBody>
      </p:sp>
      <p:pic>
        <p:nvPicPr>
          <p:cNvPr id="4" name="Picture 3">
            <a:extLst>
              <a:ext uri="{FF2B5EF4-FFF2-40B4-BE49-F238E27FC236}">
                <a16:creationId xmlns:a16="http://schemas.microsoft.com/office/drawing/2014/main" id="{B38FA129-E1AD-FC1F-2BE8-91940D80D117}"/>
              </a:ext>
            </a:extLst>
          </p:cNvPr>
          <p:cNvPicPr>
            <a:picLocks noChangeAspect="1"/>
          </p:cNvPicPr>
          <p:nvPr/>
        </p:nvPicPr>
        <p:blipFill>
          <a:blip r:embed="rId3"/>
          <a:stretch>
            <a:fillRect/>
          </a:stretch>
        </p:blipFill>
        <p:spPr>
          <a:xfrm>
            <a:off x="1289197" y="261602"/>
            <a:ext cx="6565605" cy="3301054"/>
          </a:xfrm>
          <a:prstGeom prst="rect">
            <a:avLst/>
          </a:prstGeom>
        </p:spPr>
      </p:pic>
    </p:spTree>
    <p:extLst>
      <p:ext uri="{BB962C8B-B14F-4D97-AF65-F5344CB8AC3E}">
        <p14:creationId xmlns:p14="http://schemas.microsoft.com/office/powerpoint/2010/main" val="2813432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2D8A6BF4-B095-4465-22E0-75FAB605F268}"/>
            </a:ext>
          </a:extLst>
        </p:cNvPr>
        <p:cNvGrpSpPr/>
        <p:nvPr/>
      </p:nvGrpSpPr>
      <p:grpSpPr>
        <a:xfrm>
          <a:off x="0" y="0"/>
          <a:ext cx="0" cy="0"/>
          <a:chOff x="0" y="0"/>
          <a:chExt cx="0" cy="0"/>
        </a:xfrm>
      </p:grpSpPr>
      <p:sp>
        <p:nvSpPr>
          <p:cNvPr id="378" name="Google Shape;378;p44">
            <a:extLst>
              <a:ext uri="{FF2B5EF4-FFF2-40B4-BE49-F238E27FC236}">
                <a16:creationId xmlns:a16="http://schemas.microsoft.com/office/drawing/2014/main" id="{FE22DB8B-4DAA-F85F-1AA6-2F4D495B31CE}"/>
              </a:ext>
            </a:extLst>
          </p:cNvPr>
          <p:cNvSpPr txBox="1">
            <a:spLocks noGrp="1"/>
          </p:cNvSpPr>
          <p:nvPr>
            <p:ph type="title"/>
          </p:nvPr>
        </p:nvSpPr>
        <p:spPr>
          <a:xfrm>
            <a:off x="0" y="4154720"/>
            <a:ext cx="7704000" cy="988780"/>
          </a:xfrm>
          <a:prstGeom prst="rect">
            <a:avLst/>
          </a:prstGeom>
        </p:spPr>
        <p:txBody>
          <a:bodyPr spcFirstLastPara="1" wrap="square" lIns="91425" tIns="91425" rIns="91425" bIns="91425" anchor="t" anchorCtr="0">
            <a:noAutofit/>
          </a:bodyPr>
          <a:lstStyle/>
          <a:p>
            <a:pPr lvl="0"/>
            <a:r>
              <a:rPr lang="en-US" dirty="0"/>
              <a:t>User Interface:</a:t>
            </a:r>
            <a:br>
              <a:rPr lang="en-US" sz="1200" dirty="0"/>
            </a:br>
            <a:r>
              <a:rPr lang="en-US" sz="1200" dirty="0">
                <a:solidFill>
                  <a:schemeClr val="tx1"/>
                </a:solidFill>
              </a:rPr>
              <a:t>Users – user can view, edit, add, delete clients</a:t>
            </a:r>
            <a:endParaRPr sz="1200" dirty="0">
              <a:solidFill>
                <a:schemeClr val="tx1"/>
              </a:solidFill>
            </a:endParaRPr>
          </a:p>
        </p:txBody>
      </p:sp>
      <p:pic>
        <p:nvPicPr>
          <p:cNvPr id="3" name="Picture 2">
            <a:extLst>
              <a:ext uri="{FF2B5EF4-FFF2-40B4-BE49-F238E27FC236}">
                <a16:creationId xmlns:a16="http://schemas.microsoft.com/office/drawing/2014/main" id="{64046B99-DFB4-D1C9-31B3-85F6386B381E}"/>
              </a:ext>
            </a:extLst>
          </p:cNvPr>
          <p:cNvPicPr>
            <a:picLocks noChangeAspect="1"/>
          </p:cNvPicPr>
          <p:nvPr/>
        </p:nvPicPr>
        <p:blipFill>
          <a:blip r:embed="rId3"/>
          <a:stretch>
            <a:fillRect/>
          </a:stretch>
        </p:blipFill>
        <p:spPr>
          <a:xfrm>
            <a:off x="474256" y="616689"/>
            <a:ext cx="8195488" cy="2966564"/>
          </a:xfrm>
          <a:prstGeom prst="rect">
            <a:avLst/>
          </a:prstGeom>
        </p:spPr>
      </p:pic>
    </p:spTree>
    <p:extLst>
      <p:ext uri="{BB962C8B-B14F-4D97-AF65-F5344CB8AC3E}">
        <p14:creationId xmlns:p14="http://schemas.microsoft.com/office/powerpoint/2010/main" val="4145011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4C3BD38-9420-6389-73CA-BC014CFFA01F}"/>
            </a:ext>
          </a:extLst>
        </p:cNvPr>
        <p:cNvGrpSpPr/>
        <p:nvPr/>
      </p:nvGrpSpPr>
      <p:grpSpPr>
        <a:xfrm>
          <a:off x="0" y="0"/>
          <a:ext cx="0" cy="0"/>
          <a:chOff x="0" y="0"/>
          <a:chExt cx="0" cy="0"/>
        </a:xfrm>
      </p:grpSpPr>
      <p:sp>
        <p:nvSpPr>
          <p:cNvPr id="163" name="Google Shape;163;p29">
            <a:extLst>
              <a:ext uri="{FF2B5EF4-FFF2-40B4-BE49-F238E27FC236}">
                <a16:creationId xmlns:a16="http://schemas.microsoft.com/office/drawing/2014/main" id="{306822C8-16F0-E272-2192-313D438B0136}"/>
              </a:ext>
            </a:extLst>
          </p:cNvPr>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lvl="0"/>
            <a:r>
              <a:rPr lang="en-US" dirty="0"/>
              <a:t>Features and upgrades </a:t>
            </a:r>
            <a:endParaRPr dirty="0"/>
          </a:p>
        </p:txBody>
      </p:sp>
      <p:sp>
        <p:nvSpPr>
          <p:cNvPr id="27" name="TextBox 26">
            <a:extLst>
              <a:ext uri="{FF2B5EF4-FFF2-40B4-BE49-F238E27FC236}">
                <a16:creationId xmlns:a16="http://schemas.microsoft.com/office/drawing/2014/main" id="{E257CA6D-CF09-49E9-827C-0B73B1885AB8}"/>
              </a:ext>
            </a:extLst>
          </p:cNvPr>
          <p:cNvSpPr txBox="1"/>
          <p:nvPr/>
        </p:nvSpPr>
        <p:spPr>
          <a:xfrm>
            <a:off x="3988601" y="1416278"/>
            <a:ext cx="3532094" cy="1169551"/>
          </a:xfrm>
          <a:prstGeom prst="rect">
            <a:avLst/>
          </a:prstGeom>
          <a:noFill/>
        </p:spPr>
        <p:txBody>
          <a:bodyPr wrap="square" rtlCol="0" anchor="ctr">
            <a:spAutoFit/>
          </a:bodyPr>
          <a:lstStyle/>
          <a:p>
            <a:r>
              <a:rPr lang="en-US" dirty="0">
                <a:solidFill>
                  <a:schemeClr val="tx1"/>
                </a:solidFill>
              </a:rPr>
              <a:t>Login and registration: </a:t>
            </a:r>
          </a:p>
          <a:p>
            <a:r>
              <a:rPr lang="en-US" dirty="0">
                <a:solidFill>
                  <a:schemeClr val="tx1"/>
                </a:solidFill>
              </a:rPr>
              <a:t>• Support third party login with OAuth2 </a:t>
            </a:r>
          </a:p>
          <a:p>
            <a:r>
              <a:rPr lang="en-US" dirty="0">
                <a:solidFill>
                  <a:schemeClr val="tx1"/>
                </a:solidFill>
              </a:rPr>
              <a:t>• Facebook </a:t>
            </a:r>
          </a:p>
          <a:p>
            <a:r>
              <a:rPr lang="en-US" dirty="0">
                <a:solidFill>
                  <a:schemeClr val="tx1"/>
                </a:solidFill>
              </a:rPr>
              <a:t>• Google </a:t>
            </a:r>
          </a:p>
          <a:p>
            <a:r>
              <a:rPr lang="en-US" dirty="0">
                <a:solidFill>
                  <a:schemeClr val="tx1"/>
                </a:solidFill>
              </a:rPr>
              <a:t>• Twitter</a:t>
            </a:r>
            <a:endParaRPr lang="en-US" dirty="0">
              <a:solidFill>
                <a:schemeClr val="tx1"/>
              </a:solidFill>
              <a:latin typeface="Audiowide" panose="020B0604020202020204" charset="0"/>
            </a:endParaRPr>
          </a:p>
        </p:txBody>
      </p:sp>
      <p:sp>
        <p:nvSpPr>
          <p:cNvPr id="28" name="TextBox 27">
            <a:extLst>
              <a:ext uri="{FF2B5EF4-FFF2-40B4-BE49-F238E27FC236}">
                <a16:creationId xmlns:a16="http://schemas.microsoft.com/office/drawing/2014/main" id="{30193E37-CD94-9A3C-40B7-04E895A68BC5}"/>
              </a:ext>
            </a:extLst>
          </p:cNvPr>
          <p:cNvSpPr txBox="1"/>
          <p:nvPr/>
        </p:nvSpPr>
        <p:spPr>
          <a:xfrm>
            <a:off x="720000" y="1416278"/>
            <a:ext cx="3693458" cy="954107"/>
          </a:xfrm>
          <a:prstGeom prst="rect">
            <a:avLst/>
          </a:prstGeom>
          <a:noFill/>
        </p:spPr>
        <p:txBody>
          <a:bodyPr wrap="square" rtlCol="0" anchor="ctr">
            <a:spAutoFit/>
          </a:bodyPr>
          <a:lstStyle/>
          <a:p>
            <a:r>
              <a:rPr lang="en-US" dirty="0">
                <a:solidFill>
                  <a:schemeClr val="tx1"/>
                </a:solidFill>
              </a:rPr>
              <a:t>Support from administrators:</a:t>
            </a:r>
          </a:p>
          <a:p>
            <a:r>
              <a:rPr lang="en-US" dirty="0">
                <a:solidFill>
                  <a:schemeClr val="tx1"/>
                </a:solidFill>
              </a:rPr>
              <a:t>• Email submission form </a:t>
            </a:r>
          </a:p>
          <a:p>
            <a:r>
              <a:rPr lang="en-US" dirty="0">
                <a:solidFill>
                  <a:schemeClr val="tx1"/>
                </a:solidFill>
              </a:rPr>
              <a:t>• Chat system </a:t>
            </a:r>
          </a:p>
          <a:p>
            <a:r>
              <a:rPr lang="en-US" dirty="0">
                <a:solidFill>
                  <a:schemeClr val="tx1"/>
                </a:solidFill>
              </a:rPr>
              <a:t>• FAQ page </a:t>
            </a:r>
            <a:endParaRPr lang="en-US" dirty="0">
              <a:solidFill>
                <a:schemeClr val="tx1"/>
              </a:solidFill>
              <a:latin typeface="Audiowide" panose="020B0604020202020204" charset="0"/>
            </a:endParaRPr>
          </a:p>
        </p:txBody>
      </p:sp>
      <p:sp>
        <p:nvSpPr>
          <p:cNvPr id="3" name="TextBox 2">
            <a:extLst>
              <a:ext uri="{FF2B5EF4-FFF2-40B4-BE49-F238E27FC236}">
                <a16:creationId xmlns:a16="http://schemas.microsoft.com/office/drawing/2014/main" id="{D782D399-6AE2-DB56-0C35-6FA581D8AA07}"/>
              </a:ext>
            </a:extLst>
          </p:cNvPr>
          <p:cNvSpPr txBox="1"/>
          <p:nvPr/>
        </p:nvSpPr>
        <p:spPr>
          <a:xfrm>
            <a:off x="1261398" y="3097623"/>
            <a:ext cx="4199742" cy="738664"/>
          </a:xfrm>
          <a:prstGeom prst="rect">
            <a:avLst/>
          </a:prstGeom>
          <a:noFill/>
        </p:spPr>
        <p:txBody>
          <a:bodyPr wrap="square" rtlCol="0" anchor="ctr">
            <a:spAutoFit/>
          </a:bodyPr>
          <a:lstStyle/>
          <a:p>
            <a:r>
              <a:rPr lang="en-US" dirty="0">
                <a:solidFill>
                  <a:schemeClr val="tx1"/>
                </a:solidFill>
              </a:rPr>
              <a:t>Reporting opportunity: </a:t>
            </a:r>
          </a:p>
          <a:p>
            <a:r>
              <a:rPr lang="en-US" dirty="0">
                <a:solidFill>
                  <a:schemeClr val="tx1"/>
                </a:solidFill>
              </a:rPr>
              <a:t>• Export information available to Excel, PDF </a:t>
            </a:r>
          </a:p>
          <a:p>
            <a:r>
              <a:rPr lang="en-US" dirty="0">
                <a:solidFill>
                  <a:schemeClr val="tx1"/>
                </a:solidFill>
              </a:rPr>
              <a:t>• Arrange information into charts</a:t>
            </a:r>
            <a:endParaRPr lang="en-US" dirty="0">
              <a:solidFill>
                <a:schemeClr val="tx1"/>
              </a:solidFill>
              <a:latin typeface="Audiowide" panose="020B0604020202020204" charset="0"/>
            </a:endParaRPr>
          </a:p>
        </p:txBody>
      </p:sp>
    </p:spTree>
    <p:extLst>
      <p:ext uri="{BB962C8B-B14F-4D97-AF65-F5344CB8AC3E}">
        <p14:creationId xmlns:p14="http://schemas.microsoft.com/office/powerpoint/2010/main" val="3467712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2DCECF"/>
                </a:solidFill>
              </a:rPr>
              <a:t>Technologies</a:t>
            </a:r>
            <a:r>
              <a:rPr lang="en" dirty="0"/>
              <a:t> Used</a:t>
            </a:r>
            <a:endParaRPr dirty="0"/>
          </a:p>
        </p:txBody>
      </p:sp>
      <p:sp>
        <p:nvSpPr>
          <p:cNvPr id="27" name="TextBox 26">
            <a:extLst>
              <a:ext uri="{FF2B5EF4-FFF2-40B4-BE49-F238E27FC236}">
                <a16:creationId xmlns:a16="http://schemas.microsoft.com/office/drawing/2014/main" id="{88333937-6F02-1019-A939-F02D37898997}"/>
              </a:ext>
            </a:extLst>
          </p:cNvPr>
          <p:cNvSpPr txBox="1"/>
          <p:nvPr/>
        </p:nvSpPr>
        <p:spPr>
          <a:xfrm>
            <a:off x="720000" y="2773115"/>
            <a:ext cx="3532094" cy="1384995"/>
          </a:xfrm>
          <a:prstGeom prst="rect">
            <a:avLst/>
          </a:prstGeom>
          <a:noFill/>
        </p:spPr>
        <p:txBody>
          <a:bodyPr wrap="square" rtlCol="0" anchor="ctr">
            <a:spAutoFit/>
          </a:bodyPr>
          <a:lstStyle/>
          <a:p>
            <a:r>
              <a:rPr lang="en-US" dirty="0">
                <a:solidFill>
                  <a:srgbClr val="2DCECF"/>
                </a:solidFill>
                <a:latin typeface="Audiowide" panose="020B0604020202020204" charset="0"/>
              </a:rPr>
              <a:t>Back end:</a:t>
            </a:r>
          </a:p>
          <a:p>
            <a:pPr marL="285750" indent="-285750">
              <a:buClr>
                <a:srgbClr val="2DCECF"/>
              </a:buClr>
              <a:buFont typeface="Audiowide" panose="020B0604020202020204" charset="0"/>
              <a:buChar char="•"/>
            </a:pPr>
            <a:r>
              <a:rPr lang="en-US" dirty="0">
                <a:solidFill>
                  <a:srgbClr val="2DCECF"/>
                </a:solidFill>
                <a:latin typeface="Audiowide" panose="020B0604020202020204" charset="0"/>
              </a:rPr>
              <a:t>Java</a:t>
            </a:r>
          </a:p>
          <a:p>
            <a:pPr marL="285750" indent="-285750">
              <a:buClr>
                <a:srgbClr val="2DCECF"/>
              </a:buClr>
              <a:buFont typeface="Audiowide" panose="020B0604020202020204" charset="0"/>
              <a:buChar char="•"/>
            </a:pPr>
            <a:r>
              <a:rPr lang="en-US" dirty="0">
                <a:solidFill>
                  <a:srgbClr val="2DCECF"/>
                </a:solidFill>
                <a:latin typeface="Audiowide" panose="020B0604020202020204" charset="0"/>
              </a:rPr>
              <a:t>Hibernate</a:t>
            </a:r>
          </a:p>
          <a:p>
            <a:pPr marL="285750" indent="-285750">
              <a:buClr>
                <a:srgbClr val="2DCECF"/>
              </a:buClr>
              <a:buFont typeface="Audiowide" panose="020B0604020202020204" charset="0"/>
              <a:buChar char="•"/>
            </a:pPr>
            <a:r>
              <a:rPr lang="en-US" dirty="0">
                <a:solidFill>
                  <a:srgbClr val="2DCECF"/>
                </a:solidFill>
                <a:latin typeface="Audiowide" panose="020B0604020202020204" charset="0"/>
              </a:rPr>
              <a:t>Spring boot</a:t>
            </a:r>
          </a:p>
          <a:p>
            <a:pPr marL="285750" indent="-285750">
              <a:buClr>
                <a:srgbClr val="2DCECF"/>
              </a:buClr>
              <a:buFont typeface="Audiowide" panose="020B0604020202020204" charset="0"/>
              <a:buChar char="•"/>
            </a:pPr>
            <a:r>
              <a:rPr lang="en-US" dirty="0">
                <a:solidFill>
                  <a:srgbClr val="2DCECF"/>
                </a:solidFill>
                <a:latin typeface="Audiowide" panose="020B0604020202020204" charset="0"/>
              </a:rPr>
              <a:t>Lombok</a:t>
            </a:r>
          </a:p>
          <a:p>
            <a:pPr marL="285750" indent="-285750">
              <a:buClr>
                <a:srgbClr val="2DCECF"/>
              </a:buClr>
              <a:buFont typeface="Audiowide" panose="020B0604020202020204" charset="0"/>
              <a:buChar char="•"/>
            </a:pPr>
            <a:r>
              <a:rPr lang="en-US" dirty="0" err="1">
                <a:solidFill>
                  <a:srgbClr val="2DCECF"/>
                </a:solidFill>
                <a:latin typeface="Audiowide" panose="020B0604020202020204" charset="0"/>
              </a:rPr>
              <a:t>MySql</a:t>
            </a:r>
            <a:r>
              <a:rPr lang="en-US" dirty="0">
                <a:solidFill>
                  <a:srgbClr val="2DCECF"/>
                </a:solidFill>
                <a:latin typeface="Audiowide" panose="020B0604020202020204" charset="0"/>
              </a:rPr>
              <a:t> database</a:t>
            </a:r>
          </a:p>
        </p:txBody>
      </p:sp>
      <p:sp>
        <p:nvSpPr>
          <p:cNvPr id="28" name="TextBox 27">
            <a:extLst>
              <a:ext uri="{FF2B5EF4-FFF2-40B4-BE49-F238E27FC236}">
                <a16:creationId xmlns:a16="http://schemas.microsoft.com/office/drawing/2014/main" id="{00813CEA-ACF4-5F52-7CAF-7D7BA8268994}"/>
              </a:ext>
            </a:extLst>
          </p:cNvPr>
          <p:cNvSpPr txBox="1"/>
          <p:nvPr/>
        </p:nvSpPr>
        <p:spPr>
          <a:xfrm>
            <a:off x="720000" y="1308556"/>
            <a:ext cx="3693458" cy="1169551"/>
          </a:xfrm>
          <a:prstGeom prst="rect">
            <a:avLst/>
          </a:prstGeom>
          <a:noFill/>
        </p:spPr>
        <p:txBody>
          <a:bodyPr wrap="square" rtlCol="0" anchor="ctr">
            <a:spAutoFit/>
          </a:bodyPr>
          <a:lstStyle/>
          <a:p>
            <a:r>
              <a:rPr lang="en-US" dirty="0">
                <a:solidFill>
                  <a:srgbClr val="2DCECF"/>
                </a:solidFill>
                <a:latin typeface="Audiowide" panose="020B0604020202020204" charset="0"/>
              </a:rPr>
              <a:t>Front end:</a:t>
            </a:r>
          </a:p>
          <a:p>
            <a:pPr marL="285750" indent="-285750">
              <a:buClr>
                <a:srgbClr val="2DCECF"/>
              </a:buClr>
              <a:buFont typeface="Audiowide" panose="020B0604020202020204" charset="0"/>
              <a:buChar char="•"/>
            </a:pPr>
            <a:r>
              <a:rPr lang="en-US" dirty="0">
                <a:solidFill>
                  <a:srgbClr val="2DCECF"/>
                </a:solidFill>
                <a:latin typeface="Audiowide" panose="020B0604020202020204" charset="0"/>
              </a:rPr>
              <a:t>Angular 19 (Type Script)</a:t>
            </a:r>
          </a:p>
          <a:p>
            <a:pPr marL="285750" indent="-285750">
              <a:buClr>
                <a:srgbClr val="2DCECF"/>
              </a:buClr>
              <a:buFont typeface="Audiowide" panose="020B0604020202020204" charset="0"/>
              <a:buChar char="•"/>
            </a:pPr>
            <a:r>
              <a:rPr lang="en-US" dirty="0">
                <a:solidFill>
                  <a:srgbClr val="2DCECF"/>
                </a:solidFill>
                <a:latin typeface="Audiowide" panose="020B0604020202020204" charset="0"/>
              </a:rPr>
              <a:t>Angular Material Design</a:t>
            </a:r>
          </a:p>
          <a:p>
            <a:pPr marL="285750" indent="-285750">
              <a:buClr>
                <a:srgbClr val="2DCECF"/>
              </a:buClr>
              <a:buFont typeface="Audiowide" panose="020B0604020202020204" charset="0"/>
              <a:buChar char="•"/>
            </a:pPr>
            <a:r>
              <a:rPr lang="en-US" dirty="0">
                <a:solidFill>
                  <a:srgbClr val="2DCECF"/>
                </a:solidFill>
                <a:latin typeface="Audiowide" panose="020B0604020202020204" charset="0"/>
              </a:rPr>
              <a:t>HTML 5</a:t>
            </a:r>
          </a:p>
          <a:p>
            <a:pPr marL="285750" indent="-285750">
              <a:buClr>
                <a:srgbClr val="2DCECF"/>
              </a:buClr>
              <a:buFont typeface="Audiowide" panose="020B0604020202020204" charset="0"/>
              <a:buChar char="•"/>
            </a:pPr>
            <a:r>
              <a:rPr lang="en-US" dirty="0">
                <a:solidFill>
                  <a:srgbClr val="2DCECF"/>
                </a:solidFill>
                <a:latin typeface="Audiowide" panose="020B0604020202020204" charset="0"/>
              </a:rPr>
              <a:t>CSS 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149708" y="5489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DESCRIPTION</a:t>
            </a:r>
            <a:endParaRPr dirty="0"/>
          </a:p>
        </p:txBody>
      </p:sp>
      <p:sp>
        <p:nvSpPr>
          <p:cNvPr id="195" name="Google Shape;195;p32"/>
          <p:cNvSpPr txBox="1">
            <a:spLocks noGrp="1"/>
          </p:cNvSpPr>
          <p:nvPr>
            <p:ph type="subTitle" idx="3"/>
          </p:nvPr>
        </p:nvSpPr>
        <p:spPr>
          <a:xfrm>
            <a:off x="299605" y="2571750"/>
            <a:ext cx="4612307" cy="777682"/>
          </a:xfrm>
          <a:prstGeom prst="rect">
            <a:avLst/>
          </a:prstGeom>
        </p:spPr>
        <p:txBody>
          <a:bodyPr spcFirstLastPara="1" wrap="square" lIns="91425" tIns="91425" rIns="91425" bIns="91425" anchor="t" anchorCtr="0">
            <a:noAutofit/>
          </a:bodyPr>
          <a:lstStyle/>
          <a:p>
            <a:pPr marL="171450" lvl="0" indent="-171450" algn="l">
              <a:buFont typeface="Arial" panose="020B0604020202020204" pitchFamily="34" charset="0"/>
              <a:buChar char="•"/>
            </a:pPr>
            <a:r>
              <a:rPr lang="en-US" dirty="0">
                <a:latin typeface="Audiowide" panose="020B0604020202020204" charset="0"/>
              </a:rPr>
              <a:t>• Cars – CRUD operations;</a:t>
            </a:r>
            <a:br>
              <a:rPr lang="en-US" dirty="0">
                <a:latin typeface="Audiowide" panose="020B0604020202020204" charset="0"/>
              </a:rPr>
            </a:br>
            <a:r>
              <a:rPr lang="en-US" dirty="0">
                <a:latin typeface="Audiowide" panose="020B0604020202020204" charset="0"/>
              </a:rPr>
              <a:t>• Rentals – CRUD operations;</a:t>
            </a:r>
            <a:br>
              <a:rPr lang="en-US" dirty="0">
                <a:latin typeface="Audiowide" panose="020B0604020202020204" charset="0"/>
              </a:rPr>
            </a:br>
            <a:r>
              <a:rPr lang="en-US" dirty="0">
                <a:latin typeface="Audiowide" panose="020B0604020202020204" charset="0"/>
              </a:rPr>
              <a:t>• Customers – CRUD operations;</a:t>
            </a:r>
            <a:br>
              <a:rPr lang="en-US" dirty="0">
                <a:latin typeface="Audiowide" panose="020B0604020202020204" charset="0"/>
              </a:rPr>
            </a:br>
            <a:br>
              <a:rPr lang="en-US" dirty="0"/>
            </a:br>
            <a:endParaRPr lang="en-US" dirty="0"/>
          </a:p>
        </p:txBody>
      </p:sp>
      <p:sp>
        <p:nvSpPr>
          <p:cNvPr id="196" name="Google Shape;196;p32"/>
          <p:cNvSpPr txBox="1">
            <a:spLocks noGrp="1"/>
          </p:cNvSpPr>
          <p:nvPr>
            <p:ph type="subTitle" idx="1"/>
          </p:nvPr>
        </p:nvSpPr>
        <p:spPr>
          <a:xfrm>
            <a:off x="149708" y="2114550"/>
            <a:ext cx="33627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udiowide" panose="020B0604020202020204" charset="0"/>
              </a:rPr>
              <a:t>Manages :</a:t>
            </a:r>
            <a:endParaRPr dirty="0">
              <a:latin typeface="Audiowide" panose="020B0604020202020204" charset="0"/>
            </a:endParaRPr>
          </a:p>
        </p:txBody>
      </p:sp>
      <p:sp>
        <p:nvSpPr>
          <p:cNvPr id="197" name="Google Shape;197;p32"/>
          <p:cNvSpPr txBox="1">
            <a:spLocks noGrp="1"/>
          </p:cNvSpPr>
          <p:nvPr>
            <p:ph type="subTitle" idx="2"/>
          </p:nvPr>
        </p:nvSpPr>
        <p:spPr>
          <a:xfrm>
            <a:off x="573345" y="1474925"/>
            <a:ext cx="3993634" cy="457200"/>
          </a:xfrm>
          <a:prstGeom prst="rect">
            <a:avLst/>
          </a:prstGeom>
        </p:spPr>
        <p:txBody>
          <a:bodyPr spcFirstLastPara="1" wrap="square" lIns="91425" tIns="91425" rIns="91425" bIns="91425" anchor="b" anchorCtr="0">
            <a:noAutofit/>
          </a:bodyPr>
          <a:lstStyle/>
          <a:p>
            <a:pPr marL="285750" lvl="0" indent="-285750" algn="ctr" rtl="0">
              <a:spcBef>
                <a:spcPts val="0"/>
              </a:spcBef>
              <a:spcAft>
                <a:spcPts val="0"/>
              </a:spcAft>
              <a:buFont typeface="Arial" panose="020B0604020202020204" pitchFamily="34" charset="0"/>
              <a:buChar char="•"/>
            </a:pPr>
            <a:r>
              <a:rPr lang="en-US" sz="1200" dirty="0">
                <a:latin typeface="Audiowide" panose="020B0604020202020204" charset="0"/>
              </a:rPr>
              <a:t>CRUD</a:t>
            </a:r>
          </a:p>
          <a:p>
            <a:pPr marL="285750" lvl="0" indent="-285750" algn="ctr" rtl="0">
              <a:spcBef>
                <a:spcPts val="0"/>
              </a:spcBef>
              <a:spcAft>
                <a:spcPts val="0"/>
              </a:spcAft>
              <a:buFont typeface="Arial" panose="020B0604020202020204" pitchFamily="34" charset="0"/>
              <a:buChar char="•"/>
            </a:pPr>
            <a:r>
              <a:rPr lang="en-US" sz="1200" dirty="0">
                <a:latin typeface="Audiowide" panose="020B0604020202020204" charset="0"/>
              </a:rPr>
              <a:t>Create, Read, Update, Delete</a:t>
            </a:r>
            <a:endParaRPr sz="1200" dirty="0">
              <a:latin typeface="Audiowide" panose="020B0604020202020204" charset="0"/>
            </a:endParaRPr>
          </a:p>
        </p:txBody>
      </p:sp>
      <p:sp>
        <p:nvSpPr>
          <p:cNvPr id="198" name="Google Shape;198;p32"/>
          <p:cNvSpPr txBox="1">
            <a:spLocks noGrp="1"/>
          </p:cNvSpPr>
          <p:nvPr>
            <p:ph type="subTitle" idx="4"/>
          </p:nvPr>
        </p:nvSpPr>
        <p:spPr>
          <a:xfrm>
            <a:off x="5525563" y="1932125"/>
            <a:ext cx="3362700" cy="1635600"/>
          </a:xfrm>
          <a:prstGeom prst="rect">
            <a:avLst/>
          </a:prstGeom>
        </p:spPr>
        <p:txBody>
          <a:bodyPr spcFirstLastPara="1" wrap="square" lIns="91425" tIns="91425" rIns="91425" bIns="91425" anchor="t" anchorCtr="0">
            <a:noAutofit/>
          </a:bodyPr>
          <a:lstStyle/>
          <a:p>
            <a:pPr marL="0" lvl="0" indent="0" algn="just"/>
            <a:r>
              <a:rPr lang="en-US" dirty="0">
                <a:latin typeface="Audiowide" panose="020B0604020202020204" charset="0"/>
              </a:rPr>
              <a:t>The project was designed for small and medium business that would require managing libraries or similar activities with cross platform access. This also includes storing media in databases as blob’s and passing high volumes of information through http traffic as pages. Clients can also create users based on roles which are secured.</a:t>
            </a:r>
            <a:endParaRPr dirty="0">
              <a:latin typeface="Audiowide"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title"/>
          </p:nvPr>
        </p:nvSpPr>
        <p:spPr>
          <a:xfrm>
            <a:off x="0" y="115240"/>
            <a:ext cx="5216303" cy="101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Project Architecture</a:t>
            </a:r>
            <a:endParaRPr dirty="0"/>
          </a:p>
        </p:txBody>
      </p:sp>
      <p:sp>
        <p:nvSpPr>
          <p:cNvPr id="364" name="Google Shape;364;p43"/>
          <p:cNvSpPr txBox="1">
            <a:spLocks noGrp="1"/>
          </p:cNvSpPr>
          <p:nvPr>
            <p:ph type="subTitle" idx="1"/>
          </p:nvPr>
        </p:nvSpPr>
        <p:spPr>
          <a:xfrm>
            <a:off x="251464" y="1127440"/>
            <a:ext cx="3654881" cy="1179300"/>
          </a:xfrm>
          <a:prstGeom prst="rect">
            <a:avLst/>
          </a:prstGeom>
        </p:spPr>
        <p:txBody>
          <a:bodyPr spcFirstLastPara="1" wrap="square" lIns="91425" tIns="91425" rIns="91425" bIns="91425" anchor="t" anchorCtr="0">
            <a:noAutofit/>
          </a:bodyPr>
          <a:lstStyle/>
          <a:p>
            <a:pPr marL="0" lvl="0" indent="0"/>
            <a:r>
              <a:rPr lang="en-US" dirty="0">
                <a:latin typeface="Audiowide" panose="020B0604020202020204" charset="0"/>
              </a:rPr>
              <a:t>• Model view controller:</a:t>
            </a:r>
          </a:p>
          <a:p>
            <a:pPr marL="0" lvl="0" indent="0"/>
            <a:endParaRPr lang="en-US" dirty="0">
              <a:latin typeface="Audiowide" panose="020B0604020202020204" charset="0"/>
            </a:endParaRPr>
          </a:p>
          <a:p>
            <a:pPr marL="0" lvl="0" indent="0"/>
            <a:r>
              <a:rPr lang="en-US" sz="1000" dirty="0">
                <a:latin typeface="Audiowide" panose="020B0604020202020204" charset="0"/>
              </a:rPr>
              <a:t>• This is an architectural pattern that separates an application into three main logical components:</a:t>
            </a:r>
          </a:p>
          <a:p>
            <a:pPr marL="0" lvl="0" indent="0"/>
            <a:r>
              <a:rPr lang="en-US" sz="1000" dirty="0">
                <a:latin typeface="Audiowide" panose="020B0604020202020204" charset="0"/>
              </a:rPr>
              <a:t>Model, View, Controller.</a:t>
            </a:r>
            <a:endParaRPr sz="1000" dirty="0">
              <a:latin typeface="Audiowide" panose="020B0604020202020204" charset="0"/>
            </a:endParaRPr>
          </a:p>
        </p:txBody>
      </p:sp>
      <p:pic>
        <p:nvPicPr>
          <p:cNvPr id="5" name="Picture Placeholder 4">
            <a:extLst>
              <a:ext uri="{FF2B5EF4-FFF2-40B4-BE49-F238E27FC236}">
                <a16:creationId xmlns:a16="http://schemas.microsoft.com/office/drawing/2014/main" id="{35F38C51-DD70-2A60-3E6F-C22860258DF9}"/>
              </a:ext>
            </a:extLst>
          </p:cNvPr>
          <p:cNvPicPr>
            <a:picLocks noGrp="1" noChangeAspect="1"/>
          </p:cNvPicPr>
          <p:nvPr>
            <p:ph type="pic" idx="3"/>
          </p:nvPr>
        </p:nvPicPr>
        <p:blipFill>
          <a:blip r:embed="rId3"/>
          <a:srcRect t="5536" b="5536"/>
          <a:stretch/>
        </p:blipFill>
        <p:spPr>
          <a:xfrm>
            <a:off x="4854109" y="1307804"/>
            <a:ext cx="3953367" cy="3108780"/>
          </a:xfrm>
          <a:prstGeom prst="rect">
            <a:avLst/>
          </a:prstGeom>
          <a:noFill/>
          <a:ln w="19050" cap="flat" cmpd="sng">
            <a:solidFill>
              <a:srgbClr val="2DCECF"/>
            </a:solidFill>
            <a:prstDash val="solid"/>
            <a:round/>
            <a:headEnd type="none" w="sm" len="sm"/>
            <a:tailEnd type="none" w="sm" len="sm"/>
          </a:ln>
          <a:effectLst>
            <a:outerShdw blurRad="57150" dist="47625" dir="5400000" algn="bl" rotWithShape="0">
              <a:srgbClr val="80C3C3">
                <a:alpha val="50000"/>
              </a:srgbClr>
            </a:outerShdw>
          </a:effectLst>
        </p:spPr>
      </p:pic>
      <p:sp>
        <p:nvSpPr>
          <p:cNvPr id="6" name="Google Shape;364;p43">
            <a:extLst>
              <a:ext uri="{FF2B5EF4-FFF2-40B4-BE49-F238E27FC236}">
                <a16:creationId xmlns:a16="http://schemas.microsoft.com/office/drawing/2014/main" id="{CC66346A-D8CE-345F-3484-17627D454ED8}"/>
              </a:ext>
            </a:extLst>
          </p:cNvPr>
          <p:cNvSpPr txBox="1">
            <a:spLocks/>
          </p:cNvSpPr>
          <p:nvPr/>
        </p:nvSpPr>
        <p:spPr>
          <a:xfrm>
            <a:off x="251463" y="2272543"/>
            <a:ext cx="4038429" cy="2251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9pPr>
          </a:lstStyle>
          <a:p>
            <a:pPr marL="0" indent="0"/>
            <a:r>
              <a:rPr lang="en-US" dirty="0">
                <a:latin typeface="Audiowide" panose="020B0604020202020204" charset="0"/>
              </a:rPr>
              <a:t>• The MVC model or "pattern" is commonly used for developing modern user interfaces:</a:t>
            </a:r>
          </a:p>
          <a:p>
            <a:pPr marL="0" indent="0"/>
            <a:endParaRPr lang="en-US" sz="1000" dirty="0">
              <a:latin typeface="Audiowide" panose="020B0604020202020204" charset="0"/>
            </a:endParaRPr>
          </a:p>
          <a:p>
            <a:pPr marL="0" indent="0"/>
            <a:r>
              <a:rPr lang="en-US" sz="1000" dirty="0">
                <a:latin typeface="Audiowide" panose="020B0604020202020204" charset="0"/>
              </a:rPr>
              <a:t>• A model is data used by a program. This may be</a:t>
            </a:r>
          </a:p>
          <a:p>
            <a:pPr marL="0" indent="0"/>
            <a:r>
              <a:rPr lang="en-US" sz="1000" dirty="0">
                <a:latin typeface="Audiowide" panose="020B0604020202020204" charset="0"/>
              </a:rPr>
              <a:t>a database, file, or a simple object, such as an icon or a character in a video game.</a:t>
            </a:r>
          </a:p>
          <a:p>
            <a:pPr marL="0" indent="0"/>
            <a:r>
              <a:rPr lang="en-US" sz="1000" dirty="0">
                <a:latin typeface="Audiowide" panose="020B0604020202020204" charset="0"/>
              </a:rPr>
              <a:t>• A view is the means of displaying objects within an application. Examples include displaying a window or buttons or text within a window. It includes anything that the user can see.</a:t>
            </a:r>
          </a:p>
          <a:p>
            <a:pPr marL="0" indent="0"/>
            <a:r>
              <a:rPr lang="en-US" sz="1000" dirty="0">
                <a:latin typeface="Audiowide" panose="020B0604020202020204" charset="0"/>
              </a:rPr>
              <a:t>• A controller updates both models and views. It accepts input and performs the corresponding update.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8" name="Google Shape;378;p44"/>
          <p:cNvSpPr txBox="1">
            <a:spLocks noGrp="1"/>
          </p:cNvSpPr>
          <p:nvPr>
            <p:ph type="title"/>
          </p:nvPr>
        </p:nvSpPr>
        <p:spPr>
          <a:xfrm>
            <a:off x="0" y="4154720"/>
            <a:ext cx="7704000" cy="7894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 end: Java</a:t>
            </a:r>
            <a:br>
              <a:rPr lang="en" dirty="0"/>
            </a:br>
            <a:r>
              <a:rPr lang="en" sz="1200" dirty="0">
                <a:solidFill>
                  <a:schemeClr val="tx1"/>
                </a:solidFill>
              </a:rPr>
              <a:t>Folder structure: DTO and Mapper</a:t>
            </a:r>
            <a:endParaRPr sz="1200" dirty="0">
              <a:solidFill>
                <a:schemeClr val="tx1"/>
              </a:solidFill>
            </a:endParaRPr>
          </a:p>
        </p:txBody>
      </p:sp>
      <p:pic>
        <p:nvPicPr>
          <p:cNvPr id="19" name="Picture 18">
            <a:extLst>
              <a:ext uri="{FF2B5EF4-FFF2-40B4-BE49-F238E27FC236}">
                <a16:creationId xmlns:a16="http://schemas.microsoft.com/office/drawing/2014/main" id="{DA7B3B1C-8F41-08F9-3D8D-582A6C09E470}"/>
              </a:ext>
            </a:extLst>
          </p:cNvPr>
          <p:cNvPicPr>
            <a:picLocks noChangeAspect="1"/>
          </p:cNvPicPr>
          <p:nvPr/>
        </p:nvPicPr>
        <p:blipFill>
          <a:blip r:embed="rId3"/>
          <a:stretch>
            <a:fillRect/>
          </a:stretch>
        </p:blipFill>
        <p:spPr>
          <a:xfrm>
            <a:off x="6561442" y="680484"/>
            <a:ext cx="2094809" cy="2746881"/>
          </a:xfrm>
          <a:prstGeom prst="rect">
            <a:avLst/>
          </a:prstGeom>
        </p:spPr>
      </p:pic>
      <p:pic>
        <p:nvPicPr>
          <p:cNvPr id="21" name="Picture 20">
            <a:extLst>
              <a:ext uri="{FF2B5EF4-FFF2-40B4-BE49-F238E27FC236}">
                <a16:creationId xmlns:a16="http://schemas.microsoft.com/office/drawing/2014/main" id="{694B74AA-FC5A-5A31-ACD0-0A1D481BA061}"/>
              </a:ext>
            </a:extLst>
          </p:cNvPr>
          <p:cNvPicPr>
            <a:picLocks noChangeAspect="1"/>
          </p:cNvPicPr>
          <p:nvPr/>
        </p:nvPicPr>
        <p:blipFill>
          <a:blip r:embed="rId4"/>
          <a:stretch>
            <a:fillRect/>
          </a:stretch>
        </p:blipFill>
        <p:spPr>
          <a:xfrm>
            <a:off x="3402369" y="680484"/>
            <a:ext cx="2339261" cy="2746881"/>
          </a:xfrm>
          <a:prstGeom prst="rect">
            <a:avLst/>
          </a:prstGeom>
        </p:spPr>
      </p:pic>
      <p:pic>
        <p:nvPicPr>
          <p:cNvPr id="23" name="Picture 22">
            <a:extLst>
              <a:ext uri="{FF2B5EF4-FFF2-40B4-BE49-F238E27FC236}">
                <a16:creationId xmlns:a16="http://schemas.microsoft.com/office/drawing/2014/main" id="{F41BD092-789F-6F8C-B8A0-981EB8AEBB4B}"/>
              </a:ext>
            </a:extLst>
          </p:cNvPr>
          <p:cNvPicPr>
            <a:picLocks noChangeAspect="1"/>
          </p:cNvPicPr>
          <p:nvPr/>
        </p:nvPicPr>
        <p:blipFill>
          <a:blip r:embed="rId5"/>
          <a:stretch>
            <a:fillRect/>
          </a:stretch>
        </p:blipFill>
        <p:spPr>
          <a:xfrm>
            <a:off x="703135" y="680484"/>
            <a:ext cx="1879422" cy="27468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29B60468-3B77-CBB1-FA1C-E2395DA58083}"/>
            </a:ext>
          </a:extLst>
        </p:cNvPr>
        <p:cNvGrpSpPr/>
        <p:nvPr/>
      </p:nvGrpSpPr>
      <p:grpSpPr>
        <a:xfrm>
          <a:off x="0" y="0"/>
          <a:ext cx="0" cy="0"/>
          <a:chOff x="0" y="0"/>
          <a:chExt cx="0" cy="0"/>
        </a:xfrm>
      </p:grpSpPr>
      <p:sp>
        <p:nvSpPr>
          <p:cNvPr id="378" name="Google Shape;378;p44">
            <a:extLst>
              <a:ext uri="{FF2B5EF4-FFF2-40B4-BE49-F238E27FC236}">
                <a16:creationId xmlns:a16="http://schemas.microsoft.com/office/drawing/2014/main" id="{A272794C-99D9-B511-9492-54A391EE201D}"/>
              </a:ext>
            </a:extLst>
          </p:cNvPr>
          <p:cNvSpPr txBox="1">
            <a:spLocks noGrp="1"/>
          </p:cNvSpPr>
          <p:nvPr>
            <p:ph type="title"/>
          </p:nvPr>
        </p:nvSpPr>
        <p:spPr>
          <a:xfrm>
            <a:off x="0" y="4154720"/>
            <a:ext cx="7704000" cy="988780"/>
          </a:xfrm>
          <a:prstGeom prst="rect">
            <a:avLst/>
          </a:prstGeom>
        </p:spPr>
        <p:txBody>
          <a:bodyPr spcFirstLastPara="1" wrap="square" lIns="91425" tIns="91425" rIns="91425" bIns="91425" anchor="t" anchorCtr="0">
            <a:noAutofit/>
          </a:bodyPr>
          <a:lstStyle/>
          <a:p>
            <a:pPr lvl="0"/>
            <a:r>
              <a:rPr lang="en-US" dirty="0"/>
              <a:t>Back end: Java, Hibernate </a:t>
            </a:r>
            <a:br>
              <a:rPr lang="en-US" dirty="0"/>
            </a:br>
            <a:r>
              <a:rPr lang="en-US" sz="1200" dirty="0">
                <a:solidFill>
                  <a:schemeClr val="tx1"/>
                </a:solidFill>
              </a:rPr>
              <a:t>Token configuration with custom query MySQL Database: </a:t>
            </a:r>
            <a:br>
              <a:rPr lang="en-US" sz="1200" dirty="0">
                <a:solidFill>
                  <a:schemeClr val="tx1"/>
                </a:solidFill>
              </a:rPr>
            </a:br>
            <a:r>
              <a:rPr lang="en-US" sz="1200" dirty="0">
                <a:solidFill>
                  <a:schemeClr val="tx1"/>
                </a:solidFill>
              </a:rPr>
              <a:t>List of tables Table of Products</a:t>
            </a:r>
            <a:endParaRPr sz="1200" dirty="0">
              <a:solidFill>
                <a:schemeClr val="tx1"/>
              </a:solidFill>
            </a:endParaRPr>
          </a:p>
        </p:txBody>
      </p:sp>
      <p:pic>
        <p:nvPicPr>
          <p:cNvPr id="4" name="Picture 3">
            <a:extLst>
              <a:ext uri="{FF2B5EF4-FFF2-40B4-BE49-F238E27FC236}">
                <a16:creationId xmlns:a16="http://schemas.microsoft.com/office/drawing/2014/main" id="{CD730937-5F93-290A-060F-2E9BBB12A3F9}"/>
              </a:ext>
            </a:extLst>
          </p:cNvPr>
          <p:cNvPicPr>
            <a:picLocks noChangeAspect="1"/>
          </p:cNvPicPr>
          <p:nvPr/>
        </p:nvPicPr>
        <p:blipFill>
          <a:blip r:embed="rId3"/>
          <a:stretch>
            <a:fillRect/>
          </a:stretch>
        </p:blipFill>
        <p:spPr>
          <a:xfrm>
            <a:off x="228956" y="2616017"/>
            <a:ext cx="6895214" cy="1346264"/>
          </a:xfrm>
          <a:prstGeom prst="rect">
            <a:avLst/>
          </a:prstGeom>
        </p:spPr>
      </p:pic>
      <p:pic>
        <p:nvPicPr>
          <p:cNvPr id="6" name="Picture 5">
            <a:extLst>
              <a:ext uri="{FF2B5EF4-FFF2-40B4-BE49-F238E27FC236}">
                <a16:creationId xmlns:a16="http://schemas.microsoft.com/office/drawing/2014/main" id="{DFDF26D9-E3B7-996B-F66B-AAC03DD2958C}"/>
              </a:ext>
            </a:extLst>
          </p:cNvPr>
          <p:cNvPicPr>
            <a:picLocks noChangeAspect="1"/>
          </p:cNvPicPr>
          <p:nvPr/>
        </p:nvPicPr>
        <p:blipFill>
          <a:blip r:embed="rId4"/>
          <a:stretch>
            <a:fillRect/>
          </a:stretch>
        </p:blipFill>
        <p:spPr>
          <a:xfrm>
            <a:off x="4944501" y="1014050"/>
            <a:ext cx="1918816" cy="1115436"/>
          </a:xfrm>
          <a:prstGeom prst="rect">
            <a:avLst/>
          </a:prstGeom>
        </p:spPr>
      </p:pic>
      <p:pic>
        <p:nvPicPr>
          <p:cNvPr id="8" name="Picture 7">
            <a:extLst>
              <a:ext uri="{FF2B5EF4-FFF2-40B4-BE49-F238E27FC236}">
                <a16:creationId xmlns:a16="http://schemas.microsoft.com/office/drawing/2014/main" id="{75144790-D3AD-2953-6D22-82167DFE2706}"/>
              </a:ext>
            </a:extLst>
          </p:cNvPr>
          <p:cNvPicPr>
            <a:picLocks noChangeAspect="1"/>
          </p:cNvPicPr>
          <p:nvPr/>
        </p:nvPicPr>
        <p:blipFill>
          <a:blip r:embed="rId5"/>
          <a:stretch>
            <a:fillRect/>
          </a:stretch>
        </p:blipFill>
        <p:spPr>
          <a:xfrm>
            <a:off x="747293" y="280005"/>
            <a:ext cx="3593804" cy="1890728"/>
          </a:xfrm>
          <a:prstGeom prst="rect">
            <a:avLst/>
          </a:prstGeom>
        </p:spPr>
      </p:pic>
    </p:spTree>
    <p:extLst>
      <p:ext uri="{BB962C8B-B14F-4D97-AF65-F5344CB8AC3E}">
        <p14:creationId xmlns:p14="http://schemas.microsoft.com/office/powerpoint/2010/main" val="710539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998FB30A-9BF9-E955-130F-0160B56E7659}"/>
            </a:ext>
          </a:extLst>
        </p:cNvPr>
        <p:cNvGrpSpPr/>
        <p:nvPr/>
      </p:nvGrpSpPr>
      <p:grpSpPr>
        <a:xfrm>
          <a:off x="0" y="0"/>
          <a:ext cx="0" cy="0"/>
          <a:chOff x="0" y="0"/>
          <a:chExt cx="0" cy="0"/>
        </a:xfrm>
      </p:grpSpPr>
      <p:sp>
        <p:nvSpPr>
          <p:cNvPr id="378" name="Google Shape;378;p44">
            <a:extLst>
              <a:ext uri="{FF2B5EF4-FFF2-40B4-BE49-F238E27FC236}">
                <a16:creationId xmlns:a16="http://schemas.microsoft.com/office/drawing/2014/main" id="{14F386F1-C2B0-F2AD-C9F3-1C4E1D7DEBB1}"/>
              </a:ext>
            </a:extLst>
          </p:cNvPr>
          <p:cNvSpPr txBox="1">
            <a:spLocks noGrp="1"/>
          </p:cNvSpPr>
          <p:nvPr>
            <p:ph type="title"/>
          </p:nvPr>
        </p:nvSpPr>
        <p:spPr>
          <a:xfrm>
            <a:off x="0" y="4154720"/>
            <a:ext cx="7704000" cy="988780"/>
          </a:xfrm>
          <a:prstGeom prst="rect">
            <a:avLst/>
          </a:prstGeom>
        </p:spPr>
        <p:txBody>
          <a:bodyPr spcFirstLastPara="1" wrap="square" lIns="91425" tIns="91425" rIns="91425" bIns="91425" anchor="t" anchorCtr="0">
            <a:noAutofit/>
          </a:bodyPr>
          <a:lstStyle/>
          <a:p>
            <a:pPr lvl="0"/>
            <a:r>
              <a:rPr lang="en-US" dirty="0"/>
              <a:t>Front end: Angular </a:t>
            </a:r>
            <a:br>
              <a:rPr lang="en-US" dirty="0"/>
            </a:br>
            <a:r>
              <a:rPr lang="en-US" sz="1200" dirty="0">
                <a:solidFill>
                  <a:schemeClr val="tx1"/>
                </a:solidFill>
              </a:rPr>
              <a:t>Folder structure Angular </a:t>
            </a:r>
            <a:br>
              <a:rPr lang="en-US" sz="1200" dirty="0">
                <a:solidFill>
                  <a:schemeClr val="tx1"/>
                </a:solidFill>
              </a:rPr>
            </a:br>
            <a:r>
              <a:rPr lang="en-US" sz="1200" dirty="0">
                <a:solidFill>
                  <a:schemeClr val="tx1"/>
                </a:solidFill>
              </a:rPr>
              <a:t>Service class example</a:t>
            </a:r>
            <a:endParaRPr sz="1200" dirty="0">
              <a:solidFill>
                <a:schemeClr val="tx1"/>
              </a:solidFill>
            </a:endParaRPr>
          </a:p>
        </p:txBody>
      </p:sp>
      <p:pic>
        <p:nvPicPr>
          <p:cNvPr id="4" name="Picture 3">
            <a:extLst>
              <a:ext uri="{FF2B5EF4-FFF2-40B4-BE49-F238E27FC236}">
                <a16:creationId xmlns:a16="http://schemas.microsoft.com/office/drawing/2014/main" id="{41A161B9-9A5D-6A3D-3985-2D7EF76C3D50}"/>
              </a:ext>
            </a:extLst>
          </p:cNvPr>
          <p:cNvPicPr>
            <a:picLocks noChangeAspect="1"/>
          </p:cNvPicPr>
          <p:nvPr/>
        </p:nvPicPr>
        <p:blipFill>
          <a:blip r:embed="rId3"/>
          <a:stretch>
            <a:fillRect/>
          </a:stretch>
        </p:blipFill>
        <p:spPr>
          <a:xfrm>
            <a:off x="307638" y="948558"/>
            <a:ext cx="1510633" cy="2561510"/>
          </a:xfrm>
          <a:prstGeom prst="rect">
            <a:avLst/>
          </a:prstGeom>
        </p:spPr>
      </p:pic>
      <p:pic>
        <p:nvPicPr>
          <p:cNvPr id="8" name="Picture 7">
            <a:extLst>
              <a:ext uri="{FF2B5EF4-FFF2-40B4-BE49-F238E27FC236}">
                <a16:creationId xmlns:a16="http://schemas.microsoft.com/office/drawing/2014/main" id="{D3435621-8659-DF65-A018-A76DFA6289DD}"/>
              </a:ext>
            </a:extLst>
          </p:cNvPr>
          <p:cNvPicPr>
            <a:picLocks noChangeAspect="1"/>
          </p:cNvPicPr>
          <p:nvPr/>
        </p:nvPicPr>
        <p:blipFill>
          <a:blip r:embed="rId4"/>
          <a:stretch>
            <a:fillRect/>
          </a:stretch>
        </p:blipFill>
        <p:spPr>
          <a:xfrm>
            <a:off x="5810692" y="948558"/>
            <a:ext cx="2986996" cy="2488415"/>
          </a:xfrm>
          <a:prstGeom prst="rect">
            <a:avLst/>
          </a:prstGeom>
        </p:spPr>
      </p:pic>
      <p:pic>
        <p:nvPicPr>
          <p:cNvPr id="10" name="Picture 9">
            <a:extLst>
              <a:ext uri="{FF2B5EF4-FFF2-40B4-BE49-F238E27FC236}">
                <a16:creationId xmlns:a16="http://schemas.microsoft.com/office/drawing/2014/main" id="{E7591603-E4DA-3BE4-7ECE-7A5FE5E9CD1A}"/>
              </a:ext>
            </a:extLst>
          </p:cNvPr>
          <p:cNvPicPr>
            <a:picLocks noChangeAspect="1"/>
          </p:cNvPicPr>
          <p:nvPr/>
        </p:nvPicPr>
        <p:blipFill>
          <a:blip r:embed="rId5"/>
          <a:stretch>
            <a:fillRect/>
          </a:stretch>
        </p:blipFill>
        <p:spPr>
          <a:xfrm>
            <a:off x="2555154" y="948558"/>
            <a:ext cx="2713277" cy="2561510"/>
          </a:xfrm>
          <a:prstGeom prst="rect">
            <a:avLst/>
          </a:prstGeom>
        </p:spPr>
      </p:pic>
    </p:spTree>
    <p:extLst>
      <p:ext uri="{BB962C8B-B14F-4D97-AF65-F5344CB8AC3E}">
        <p14:creationId xmlns:p14="http://schemas.microsoft.com/office/powerpoint/2010/main" val="1868066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77F1A587-5B6A-4C88-FC2D-F4E579D138FB}"/>
            </a:ext>
          </a:extLst>
        </p:cNvPr>
        <p:cNvGrpSpPr/>
        <p:nvPr/>
      </p:nvGrpSpPr>
      <p:grpSpPr>
        <a:xfrm>
          <a:off x="0" y="0"/>
          <a:ext cx="0" cy="0"/>
          <a:chOff x="0" y="0"/>
          <a:chExt cx="0" cy="0"/>
        </a:xfrm>
      </p:grpSpPr>
      <p:sp>
        <p:nvSpPr>
          <p:cNvPr id="378" name="Google Shape;378;p44">
            <a:extLst>
              <a:ext uri="{FF2B5EF4-FFF2-40B4-BE49-F238E27FC236}">
                <a16:creationId xmlns:a16="http://schemas.microsoft.com/office/drawing/2014/main" id="{9B487668-D017-7A3A-172D-4D4C66BD8506}"/>
              </a:ext>
            </a:extLst>
          </p:cNvPr>
          <p:cNvSpPr txBox="1">
            <a:spLocks noGrp="1"/>
          </p:cNvSpPr>
          <p:nvPr>
            <p:ph type="title"/>
          </p:nvPr>
        </p:nvSpPr>
        <p:spPr>
          <a:xfrm>
            <a:off x="0" y="4016497"/>
            <a:ext cx="7704000" cy="988780"/>
          </a:xfrm>
          <a:prstGeom prst="rect">
            <a:avLst/>
          </a:prstGeom>
        </p:spPr>
        <p:txBody>
          <a:bodyPr spcFirstLastPara="1" wrap="square" lIns="91425" tIns="91425" rIns="91425" bIns="91425" anchor="t" anchorCtr="0">
            <a:noAutofit/>
          </a:bodyPr>
          <a:lstStyle/>
          <a:p>
            <a:pPr lvl="0"/>
            <a:r>
              <a:rPr lang="en-US" dirty="0"/>
              <a:t>Front end: Angular </a:t>
            </a:r>
            <a:br>
              <a:rPr lang="en-US" dirty="0"/>
            </a:br>
            <a:r>
              <a:rPr lang="en-US" sz="1200" dirty="0">
                <a:solidFill>
                  <a:schemeClr val="tx1"/>
                </a:solidFill>
              </a:rPr>
              <a:t>Typescript class example </a:t>
            </a:r>
            <a:br>
              <a:rPr lang="en-US" sz="1200" dirty="0">
                <a:solidFill>
                  <a:schemeClr val="tx1"/>
                </a:solidFill>
              </a:rPr>
            </a:br>
            <a:r>
              <a:rPr lang="en-US" sz="1200" dirty="0">
                <a:solidFill>
                  <a:schemeClr val="tx1"/>
                </a:solidFill>
              </a:rPr>
              <a:t>HTML modal example </a:t>
            </a:r>
            <a:br>
              <a:rPr lang="en-US" sz="1200" dirty="0">
                <a:solidFill>
                  <a:schemeClr val="tx1"/>
                </a:solidFill>
              </a:rPr>
            </a:br>
            <a:r>
              <a:rPr lang="en-US" sz="1200" dirty="0">
                <a:solidFill>
                  <a:schemeClr val="tx1"/>
                </a:solidFill>
              </a:rPr>
              <a:t>CSS modal visual alignment</a:t>
            </a:r>
            <a:endParaRPr sz="1200" dirty="0">
              <a:solidFill>
                <a:schemeClr val="tx1"/>
              </a:solidFill>
            </a:endParaRPr>
          </a:p>
        </p:txBody>
      </p:sp>
      <p:pic>
        <p:nvPicPr>
          <p:cNvPr id="4" name="Picture 3">
            <a:extLst>
              <a:ext uri="{FF2B5EF4-FFF2-40B4-BE49-F238E27FC236}">
                <a16:creationId xmlns:a16="http://schemas.microsoft.com/office/drawing/2014/main" id="{0D5647A1-F3FE-382C-9232-0E46561E2EF0}"/>
              </a:ext>
            </a:extLst>
          </p:cNvPr>
          <p:cNvPicPr>
            <a:picLocks noChangeAspect="1"/>
          </p:cNvPicPr>
          <p:nvPr/>
        </p:nvPicPr>
        <p:blipFill>
          <a:blip r:embed="rId3"/>
          <a:stretch>
            <a:fillRect/>
          </a:stretch>
        </p:blipFill>
        <p:spPr>
          <a:xfrm>
            <a:off x="5240561" y="2110565"/>
            <a:ext cx="3377127" cy="2586368"/>
          </a:xfrm>
          <a:prstGeom prst="rect">
            <a:avLst/>
          </a:prstGeom>
        </p:spPr>
      </p:pic>
      <p:pic>
        <p:nvPicPr>
          <p:cNvPr id="6" name="Picture 5">
            <a:extLst>
              <a:ext uri="{FF2B5EF4-FFF2-40B4-BE49-F238E27FC236}">
                <a16:creationId xmlns:a16="http://schemas.microsoft.com/office/drawing/2014/main" id="{8AEDA06E-6E2B-994C-4505-B82FE69BD733}"/>
              </a:ext>
            </a:extLst>
          </p:cNvPr>
          <p:cNvPicPr>
            <a:picLocks noChangeAspect="1"/>
          </p:cNvPicPr>
          <p:nvPr/>
        </p:nvPicPr>
        <p:blipFill>
          <a:blip r:embed="rId4"/>
          <a:stretch>
            <a:fillRect/>
          </a:stretch>
        </p:blipFill>
        <p:spPr>
          <a:xfrm>
            <a:off x="3297384" y="329086"/>
            <a:ext cx="4114800" cy="1378458"/>
          </a:xfrm>
          <a:prstGeom prst="rect">
            <a:avLst/>
          </a:prstGeom>
        </p:spPr>
      </p:pic>
      <p:pic>
        <p:nvPicPr>
          <p:cNvPr id="8" name="Picture 7">
            <a:extLst>
              <a:ext uri="{FF2B5EF4-FFF2-40B4-BE49-F238E27FC236}">
                <a16:creationId xmlns:a16="http://schemas.microsoft.com/office/drawing/2014/main" id="{193D5167-66E7-05AF-E52E-2CEBDD00F03F}"/>
              </a:ext>
            </a:extLst>
          </p:cNvPr>
          <p:cNvPicPr>
            <a:picLocks noChangeAspect="1"/>
          </p:cNvPicPr>
          <p:nvPr/>
        </p:nvPicPr>
        <p:blipFill>
          <a:blip r:embed="rId5"/>
          <a:stretch>
            <a:fillRect/>
          </a:stretch>
        </p:blipFill>
        <p:spPr>
          <a:xfrm>
            <a:off x="830167" y="932521"/>
            <a:ext cx="1677827" cy="2709092"/>
          </a:xfrm>
          <a:prstGeom prst="rect">
            <a:avLst/>
          </a:prstGeom>
        </p:spPr>
      </p:pic>
    </p:spTree>
    <p:extLst>
      <p:ext uri="{BB962C8B-B14F-4D97-AF65-F5344CB8AC3E}">
        <p14:creationId xmlns:p14="http://schemas.microsoft.com/office/powerpoint/2010/main" val="970212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C2BC7A57-F3E0-FDBF-C50E-EAFB39995CF0}"/>
            </a:ext>
          </a:extLst>
        </p:cNvPr>
        <p:cNvGrpSpPr/>
        <p:nvPr/>
      </p:nvGrpSpPr>
      <p:grpSpPr>
        <a:xfrm>
          <a:off x="0" y="0"/>
          <a:ext cx="0" cy="0"/>
          <a:chOff x="0" y="0"/>
          <a:chExt cx="0" cy="0"/>
        </a:xfrm>
      </p:grpSpPr>
      <p:sp>
        <p:nvSpPr>
          <p:cNvPr id="378" name="Google Shape;378;p44">
            <a:extLst>
              <a:ext uri="{FF2B5EF4-FFF2-40B4-BE49-F238E27FC236}">
                <a16:creationId xmlns:a16="http://schemas.microsoft.com/office/drawing/2014/main" id="{A8147E07-D962-619A-48C9-EF1AFAD39FA2}"/>
              </a:ext>
            </a:extLst>
          </p:cNvPr>
          <p:cNvSpPr txBox="1">
            <a:spLocks noGrp="1"/>
          </p:cNvSpPr>
          <p:nvPr>
            <p:ph type="title"/>
          </p:nvPr>
        </p:nvSpPr>
        <p:spPr>
          <a:xfrm>
            <a:off x="0" y="3966815"/>
            <a:ext cx="7704000" cy="988780"/>
          </a:xfrm>
          <a:prstGeom prst="rect">
            <a:avLst/>
          </a:prstGeom>
        </p:spPr>
        <p:txBody>
          <a:bodyPr spcFirstLastPara="1" wrap="square" lIns="91425" tIns="91425" rIns="91425" bIns="91425" anchor="t" anchorCtr="0">
            <a:noAutofit/>
          </a:bodyPr>
          <a:lstStyle/>
          <a:p>
            <a:pPr lvl="0"/>
            <a:r>
              <a:rPr lang="en-US" dirty="0"/>
              <a:t>Front end: Angular </a:t>
            </a:r>
            <a:br>
              <a:rPr lang="en-US" dirty="0"/>
            </a:br>
            <a:r>
              <a:rPr lang="en-US" sz="1200" dirty="0">
                <a:solidFill>
                  <a:schemeClr val="tx1"/>
                </a:solidFill>
              </a:rPr>
              <a:t>Single Component example </a:t>
            </a:r>
            <a:br>
              <a:rPr lang="en-US" sz="1200" dirty="0">
                <a:solidFill>
                  <a:schemeClr val="tx1"/>
                </a:solidFill>
              </a:rPr>
            </a:br>
            <a:r>
              <a:rPr lang="en-US" sz="1200" dirty="0">
                <a:solidFill>
                  <a:schemeClr val="tx1"/>
                </a:solidFill>
              </a:rPr>
              <a:t>CSS, HTML, Typescript, Service</a:t>
            </a:r>
            <a:endParaRPr sz="1200" dirty="0">
              <a:solidFill>
                <a:schemeClr val="tx1"/>
              </a:solidFill>
            </a:endParaRPr>
          </a:p>
        </p:txBody>
      </p:sp>
      <p:pic>
        <p:nvPicPr>
          <p:cNvPr id="4" name="Picture 3">
            <a:extLst>
              <a:ext uri="{FF2B5EF4-FFF2-40B4-BE49-F238E27FC236}">
                <a16:creationId xmlns:a16="http://schemas.microsoft.com/office/drawing/2014/main" id="{B8B420C2-B6C9-DA07-2488-7FC2302FE497}"/>
              </a:ext>
            </a:extLst>
          </p:cNvPr>
          <p:cNvPicPr>
            <a:picLocks noChangeAspect="1"/>
          </p:cNvPicPr>
          <p:nvPr/>
        </p:nvPicPr>
        <p:blipFill>
          <a:blip r:embed="rId3"/>
          <a:stretch>
            <a:fillRect/>
          </a:stretch>
        </p:blipFill>
        <p:spPr>
          <a:xfrm>
            <a:off x="7230963" y="2571750"/>
            <a:ext cx="1586437" cy="2437514"/>
          </a:xfrm>
          <a:prstGeom prst="rect">
            <a:avLst/>
          </a:prstGeom>
        </p:spPr>
      </p:pic>
      <p:pic>
        <p:nvPicPr>
          <p:cNvPr id="6" name="Picture 5">
            <a:extLst>
              <a:ext uri="{FF2B5EF4-FFF2-40B4-BE49-F238E27FC236}">
                <a16:creationId xmlns:a16="http://schemas.microsoft.com/office/drawing/2014/main" id="{DF33E13D-63F7-3443-65F1-E97410354ACC}"/>
              </a:ext>
            </a:extLst>
          </p:cNvPr>
          <p:cNvPicPr>
            <a:picLocks noChangeAspect="1"/>
          </p:cNvPicPr>
          <p:nvPr/>
        </p:nvPicPr>
        <p:blipFill>
          <a:blip r:embed="rId4"/>
          <a:stretch>
            <a:fillRect/>
          </a:stretch>
        </p:blipFill>
        <p:spPr>
          <a:xfrm>
            <a:off x="3292035" y="634027"/>
            <a:ext cx="5735719" cy="1801441"/>
          </a:xfrm>
          <a:prstGeom prst="rect">
            <a:avLst/>
          </a:prstGeom>
        </p:spPr>
      </p:pic>
      <p:pic>
        <p:nvPicPr>
          <p:cNvPr id="8" name="Picture 7">
            <a:extLst>
              <a:ext uri="{FF2B5EF4-FFF2-40B4-BE49-F238E27FC236}">
                <a16:creationId xmlns:a16="http://schemas.microsoft.com/office/drawing/2014/main" id="{2A8DF082-78C6-9B98-B4BF-ED4D7FF8D377}"/>
              </a:ext>
            </a:extLst>
          </p:cNvPr>
          <p:cNvPicPr>
            <a:picLocks noChangeAspect="1"/>
          </p:cNvPicPr>
          <p:nvPr/>
        </p:nvPicPr>
        <p:blipFill>
          <a:blip r:embed="rId5"/>
          <a:stretch>
            <a:fillRect/>
          </a:stretch>
        </p:blipFill>
        <p:spPr>
          <a:xfrm>
            <a:off x="4442924" y="3068073"/>
            <a:ext cx="2545184" cy="1754512"/>
          </a:xfrm>
          <a:prstGeom prst="rect">
            <a:avLst/>
          </a:prstGeom>
        </p:spPr>
      </p:pic>
      <p:pic>
        <p:nvPicPr>
          <p:cNvPr id="10" name="Picture 9">
            <a:extLst>
              <a:ext uri="{FF2B5EF4-FFF2-40B4-BE49-F238E27FC236}">
                <a16:creationId xmlns:a16="http://schemas.microsoft.com/office/drawing/2014/main" id="{EEC9A123-5D25-3A9F-EB1B-8F30E714C7A0}"/>
              </a:ext>
            </a:extLst>
          </p:cNvPr>
          <p:cNvPicPr>
            <a:picLocks noChangeAspect="1"/>
          </p:cNvPicPr>
          <p:nvPr/>
        </p:nvPicPr>
        <p:blipFill>
          <a:blip r:embed="rId6"/>
          <a:stretch>
            <a:fillRect/>
          </a:stretch>
        </p:blipFill>
        <p:spPr>
          <a:xfrm>
            <a:off x="116246" y="1534748"/>
            <a:ext cx="3005194" cy="1875142"/>
          </a:xfrm>
          <a:prstGeom prst="rect">
            <a:avLst/>
          </a:prstGeom>
        </p:spPr>
      </p:pic>
    </p:spTree>
    <p:extLst>
      <p:ext uri="{BB962C8B-B14F-4D97-AF65-F5344CB8AC3E}">
        <p14:creationId xmlns:p14="http://schemas.microsoft.com/office/powerpoint/2010/main" val="3946210952"/>
      </p:ext>
    </p:extLst>
  </p:cSld>
  <p:clrMapOvr>
    <a:masterClrMapping/>
  </p:clrMapOvr>
</p:sld>
</file>

<file path=ppt/theme/theme1.xml><?xml version="1.0" encoding="utf-8"?>
<a:theme xmlns:a="http://schemas.openxmlformats.org/drawingml/2006/main" name="Cars Technology Innovation Newsletter by Slidesgo">
  <a:themeElements>
    <a:clrScheme name="Simple Light">
      <a:dk1>
        <a:srgbClr val="FFFFFF"/>
      </a:dk1>
      <a:lt1>
        <a:srgbClr val="0B171E"/>
      </a:lt1>
      <a:dk2>
        <a:srgbClr val="1F3947"/>
      </a:dk2>
      <a:lt2>
        <a:srgbClr val="2DCECF"/>
      </a:lt2>
      <a:accent1>
        <a:srgbClr val="80C3C3"/>
      </a:accent1>
      <a:accent2>
        <a:srgbClr val="B8DDDD"/>
      </a:accent2>
      <a:accent3>
        <a:srgbClr val="E0EEEE"/>
      </a:accent3>
      <a:accent4>
        <a:srgbClr val="D01A3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465</Words>
  <Application>Microsoft Office PowerPoint</Application>
  <PresentationFormat>On-screen Show (16:9)</PresentationFormat>
  <Paragraphs>54</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Audiowide</vt:lpstr>
      <vt:lpstr>Open Sans</vt:lpstr>
      <vt:lpstr>Arial</vt:lpstr>
      <vt:lpstr>Raleway</vt:lpstr>
      <vt:lpstr>Cars Technology Innovation Newsletter by Slidesgo</vt:lpstr>
      <vt:lpstr>CAR RENTAL MANAGEMENT SYSTEM </vt:lpstr>
      <vt:lpstr>Technologies Used</vt:lpstr>
      <vt:lpstr>PROJECT DESCRIPTION</vt:lpstr>
      <vt:lpstr>Project Architecture</vt:lpstr>
      <vt:lpstr>Back end: Java Folder structure: DTO and Mapper</vt:lpstr>
      <vt:lpstr>Back end: Java, Hibernate  Token configuration with custom query MySQL Database:  List of tables Table of Products</vt:lpstr>
      <vt:lpstr>Front end: Angular  Folder structure Angular  Service class example</vt:lpstr>
      <vt:lpstr>Front end: Angular  Typescript class example  HTML modal example  CSS modal visual alignment</vt:lpstr>
      <vt:lpstr>Front end: Angular  Single Component example  CSS, HTML, Typescript, Service</vt:lpstr>
      <vt:lpstr>User Interface:  Auth page – Login form  Auth page – Register form</vt:lpstr>
      <vt:lpstr>User Interface:  Commands – user can view, edit and add commands</vt:lpstr>
      <vt:lpstr>User Interface:  Products – user can view, edit, add, delete authors</vt:lpstr>
      <vt:lpstr>User Interface:  Home – user can view, edit, add, delete cars</vt:lpstr>
      <vt:lpstr>User Interface: Users – user can view, edit, add, delete clients</vt:lpstr>
      <vt:lpstr>Features and upgrades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Alexia Ale</cp:lastModifiedBy>
  <cp:revision>4</cp:revision>
  <dcterms:modified xsi:type="dcterms:W3CDTF">2025-09-07T08:10:36Z</dcterms:modified>
</cp:coreProperties>
</file>